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  <p:sldMasterId id="2147483706" r:id="rId2"/>
  </p:sldMasterIdLst>
  <p:notesMasterIdLst>
    <p:notesMasterId r:id="rId21"/>
  </p:notesMasterIdLst>
  <p:sldIdLst>
    <p:sldId id="257" r:id="rId3"/>
    <p:sldId id="267" r:id="rId4"/>
    <p:sldId id="268" r:id="rId5"/>
    <p:sldId id="258" r:id="rId6"/>
    <p:sldId id="269" r:id="rId7"/>
    <p:sldId id="261" r:id="rId8"/>
    <p:sldId id="271" r:id="rId9"/>
    <p:sldId id="262" r:id="rId10"/>
    <p:sldId id="270" r:id="rId11"/>
    <p:sldId id="272" r:id="rId12"/>
    <p:sldId id="274" r:id="rId13"/>
    <p:sldId id="273" r:id="rId14"/>
    <p:sldId id="276" r:id="rId15"/>
    <p:sldId id="275" r:id="rId16"/>
    <p:sldId id="279" r:id="rId17"/>
    <p:sldId id="277" r:id="rId18"/>
    <p:sldId id="260" r:id="rId19"/>
    <p:sldId id="263" r:id="rId2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14673"/>
    <a:srgbClr val="6DA8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1AFD746-DBEE-F065-E8C4-859AD6EB76E5}" v="2" dt="2024-04-18T19:40:10.042"/>
    <p1510:client id="{358D92C2-8D1F-4CC4-A4FE-551A5363A1AC}" v="217" dt="2024-04-18T13:55:22.612"/>
    <p1510:client id="{5FFBAE52-1C50-B262-5778-55825C7B6295}" v="62" dt="2024-04-17T19:03:32.865"/>
    <p1510:client id="{B33EF17A-A93B-2BF9-D9DB-5ECCF697CB01}" v="53" dt="2024-04-18T13:36:30.88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291" autoAdjust="0"/>
  </p:normalViewPr>
  <p:slideViewPr>
    <p:cSldViewPr snapToGrid="0">
      <p:cViewPr varScale="1">
        <p:scale>
          <a:sx n="72" d="100"/>
          <a:sy n="72" d="100"/>
        </p:scale>
        <p:origin x="132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microsoft.com/office/2016/11/relationships/changesInfo" Target="changesInfos/changesInfo1.xml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an Terbeche" userId="S::st63191@students.tsi.lv::758f3f31-8f85-4dcd-8a8b-8492e79e9a0a" providerId="AD" clId="Web-{B2290BFE-A27C-67AC-3F45-E2E90C9E3CF5}"/>
    <pc:docChg chg="modSld">
      <pc:chgData name="Alan Terbeche" userId="S::st63191@students.tsi.lv::758f3f31-8f85-4dcd-8a8b-8492e79e9a0a" providerId="AD" clId="Web-{B2290BFE-A27C-67AC-3F45-E2E90C9E3CF5}" dt="2024-04-16T20:33:13.509" v="31" actId="1076"/>
      <pc:docMkLst>
        <pc:docMk/>
      </pc:docMkLst>
      <pc:sldChg chg="modSp">
        <pc:chgData name="Alan Terbeche" userId="S::st63191@students.tsi.lv::758f3f31-8f85-4dcd-8a8b-8492e79e9a0a" providerId="AD" clId="Web-{B2290BFE-A27C-67AC-3F45-E2E90C9E3CF5}" dt="2024-04-16T20:33:13.509" v="31" actId="1076"/>
        <pc:sldMkLst>
          <pc:docMk/>
          <pc:sldMk cId="3265467816" sldId="263"/>
        </pc:sldMkLst>
        <pc:spChg chg="mod">
          <ac:chgData name="Alan Terbeche" userId="S::st63191@students.tsi.lv::758f3f31-8f85-4dcd-8a8b-8492e79e9a0a" providerId="AD" clId="Web-{B2290BFE-A27C-67AC-3F45-E2E90C9E3CF5}" dt="2024-04-16T20:33:13.509" v="31" actId="1076"/>
          <ac:spMkLst>
            <pc:docMk/>
            <pc:sldMk cId="3265467816" sldId="263"/>
            <ac:spMk id="7" creationId="{00000000-0000-0000-0000-000000000000}"/>
          </ac:spMkLst>
        </pc:spChg>
        <pc:spChg chg="mod">
          <ac:chgData name="Alan Terbeche" userId="S::st63191@students.tsi.lv::758f3f31-8f85-4dcd-8a8b-8492e79e9a0a" providerId="AD" clId="Web-{B2290BFE-A27C-67AC-3F45-E2E90C9E3CF5}" dt="2024-04-16T20:33:03.665" v="29" actId="1076"/>
          <ac:spMkLst>
            <pc:docMk/>
            <pc:sldMk cId="3265467816" sldId="263"/>
            <ac:spMk id="8" creationId="{00000000-0000-0000-0000-000000000000}"/>
          </ac:spMkLst>
        </pc:spChg>
        <pc:spChg chg="mod">
          <ac:chgData name="Alan Terbeche" userId="S::st63191@students.tsi.lv::758f3f31-8f85-4dcd-8a8b-8492e79e9a0a" providerId="AD" clId="Web-{B2290BFE-A27C-67AC-3F45-E2E90C9E3CF5}" dt="2024-04-16T20:31:11.442" v="10" actId="20577"/>
          <ac:spMkLst>
            <pc:docMk/>
            <pc:sldMk cId="3265467816" sldId="263"/>
            <ac:spMk id="9" creationId="{00000000-0000-0000-0000-000000000000}"/>
          </ac:spMkLst>
        </pc:spChg>
      </pc:sldChg>
    </pc:docChg>
  </pc:docChgLst>
  <pc:docChgLst>
    <pc:chgData name="Utilisateur invité" userId="S::urn:spo:anon#249aa85be70a26ecca7e631be6f104ab6ce78f3395cf39dc99ed36fb89e6fc3b::" providerId="AD" clId="Web-{FD819345-BA9F-919C-C207-B51CB103431A}"/>
    <pc:docChg chg="modSld">
      <pc:chgData name="Utilisateur invité" userId="S::urn:spo:anon#249aa85be70a26ecca7e631be6f104ab6ce78f3395cf39dc99ed36fb89e6fc3b::" providerId="AD" clId="Web-{FD819345-BA9F-919C-C207-B51CB103431A}" dt="2024-04-16T19:04:30.350" v="17"/>
      <pc:docMkLst>
        <pc:docMk/>
      </pc:docMkLst>
      <pc:sldChg chg="addSp delSp modSp">
        <pc:chgData name="Utilisateur invité" userId="S::urn:spo:anon#249aa85be70a26ecca7e631be6f104ab6ce78f3395cf39dc99ed36fb89e6fc3b::" providerId="AD" clId="Web-{FD819345-BA9F-919C-C207-B51CB103431A}" dt="2024-04-16T19:04:21.272" v="16"/>
        <pc:sldMkLst>
          <pc:docMk/>
          <pc:sldMk cId="2916801802" sldId="258"/>
        </pc:sldMkLst>
        <pc:spChg chg="add del mod">
          <ac:chgData name="Utilisateur invité" userId="S::urn:spo:anon#249aa85be70a26ecca7e631be6f104ab6ce78f3395cf39dc99ed36fb89e6fc3b::" providerId="AD" clId="Web-{FD819345-BA9F-919C-C207-B51CB103431A}" dt="2024-04-16T19:04:21.272" v="16"/>
          <ac:spMkLst>
            <pc:docMk/>
            <pc:sldMk cId="2916801802" sldId="258"/>
            <ac:spMk id="7" creationId="{EA3CA4BB-1DF1-2F06-AB27-45C1387DF3F0}"/>
          </ac:spMkLst>
        </pc:spChg>
        <pc:spChg chg="del mod">
          <ac:chgData name="Utilisateur invité" userId="S::urn:spo:anon#249aa85be70a26ecca7e631be6f104ab6ce78f3395cf39dc99ed36fb89e6fc3b::" providerId="AD" clId="Web-{FD819345-BA9F-919C-C207-B51CB103431A}" dt="2024-04-16T19:04:16.756" v="15"/>
          <ac:spMkLst>
            <pc:docMk/>
            <pc:sldMk cId="2916801802" sldId="258"/>
            <ac:spMk id="16" creationId="{00000000-0000-0000-0000-000000000000}"/>
          </ac:spMkLst>
        </pc:spChg>
      </pc:sldChg>
      <pc:sldChg chg="delSp">
        <pc:chgData name="Utilisateur invité" userId="S::urn:spo:anon#249aa85be70a26ecca7e631be6f104ab6ce78f3395cf39dc99ed36fb89e6fc3b::" providerId="AD" clId="Web-{FD819345-BA9F-919C-C207-B51CB103431A}" dt="2024-04-16T19:04:30.350" v="17"/>
        <pc:sldMkLst>
          <pc:docMk/>
          <pc:sldMk cId="313152634" sldId="266"/>
        </pc:sldMkLst>
        <pc:spChg chg="del">
          <ac:chgData name="Utilisateur invité" userId="S::urn:spo:anon#249aa85be70a26ecca7e631be6f104ab6ce78f3395cf39dc99ed36fb89e6fc3b::" providerId="AD" clId="Web-{FD819345-BA9F-919C-C207-B51CB103431A}" dt="2024-04-16T19:04:30.350" v="17"/>
          <ac:spMkLst>
            <pc:docMk/>
            <pc:sldMk cId="313152634" sldId="266"/>
            <ac:spMk id="6" creationId="{FBC68BC6-956C-1EFB-4415-09DF3A79017C}"/>
          </ac:spMkLst>
        </pc:spChg>
      </pc:sldChg>
    </pc:docChg>
  </pc:docChgLst>
  <pc:docChgLst>
    <pc:chgData name="Utilisateur invité" userId="S::urn:spo:anon#249aa85be70a26ecca7e631be6f104ab6ce78f3395cf39dc99ed36fb89e6fc3b::" providerId="AD" clId="Web-{52F98B82-03BE-9356-203F-8067F5E87556}"/>
    <pc:docChg chg="addSld modSld">
      <pc:chgData name="Utilisateur invité" userId="S::urn:spo:anon#249aa85be70a26ecca7e631be6f104ab6ce78f3395cf39dc99ed36fb89e6fc3b::" providerId="AD" clId="Web-{52F98B82-03BE-9356-203F-8067F5E87556}" dt="2024-04-16T20:34:54.947" v="151"/>
      <pc:docMkLst>
        <pc:docMk/>
      </pc:docMkLst>
      <pc:sldChg chg="modSp">
        <pc:chgData name="Utilisateur invité" userId="S::urn:spo:anon#249aa85be70a26ecca7e631be6f104ab6ce78f3395cf39dc99ed36fb89e6fc3b::" providerId="AD" clId="Web-{52F98B82-03BE-9356-203F-8067F5E87556}" dt="2024-04-16T19:16:13.868" v="0" actId="20577"/>
        <pc:sldMkLst>
          <pc:docMk/>
          <pc:sldMk cId="1804113529" sldId="257"/>
        </pc:sldMkLst>
        <pc:spChg chg="mod">
          <ac:chgData name="Utilisateur invité" userId="S::urn:spo:anon#249aa85be70a26ecca7e631be6f104ab6ce78f3395cf39dc99ed36fb89e6fc3b::" providerId="AD" clId="Web-{52F98B82-03BE-9356-203F-8067F5E87556}" dt="2024-04-16T19:16:13.868" v="0" actId="20577"/>
          <ac:spMkLst>
            <pc:docMk/>
            <pc:sldMk cId="1804113529" sldId="257"/>
            <ac:spMk id="19" creationId="{00000000-0000-0000-0000-000000000000}"/>
          </ac:spMkLst>
        </pc:spChg>
      </pc:sldChg>
      <pc:sldChg chg="addSp delSp modSp">
        <pc:chgData name="Utilisateur invité" userId="S::urn:spo:anon#249aa85be70a26ecca7e631be6f104ab6ce78f3395cf39dc99ed36fb89e6fc3b::" providerId="AD" clId="Web-{52F98B82-03BE-9356-203F-8067F5E87556}" dt="2024-04-16T20:08:32.937" v="119" actId="1076"/>
        <pc:sldMkLst>
          <pc:docMk/>
          <pc:sldMk cId="2916801802" sldId="258"/>
        </pc:sldMkLst>
        <pc:spChg chg="mod">
          <ac:chgData name="Utilisateur invité" userId="S::urn:spo:anon#249aa85be70a26ecca7e631be6f104ab6ce78f3395cf39dc99ed36fb89e6fc3b::" providerId="AD" clId="Web-{52F98B82-03BE-9356-203F-8067F5E87556}" dt="2024-04-16T19:28:17.864" v="27" actId="20577"/>
          <ac:spMkLst>
            <pc:docMk/>
            <pc:sldMk cId="2916801802" sldId="258"/>
            <ac:spMk id="4" creationId="{00000000-0000-0000-0000-000000000000}"/>
          </ac:spMkLst>
        </pc:spChg>
        <pc:spChg chg="mod">
          <ac:chgData name="Utilisateur invité" userId="S::urn:spo:anon#249aa85be70a26ecca7e631be6f104ab6ce78f3395cf39dc99ed36fb89e6fc3b::" providerId="AD" clId="Web-{52F98B82-03BE-9356-203F-8067F5E87556}" dt="2024-04-16T19:41:23.752" v="99" actId="20577"/>
          <ac:spMkLst>
            <pc:docMk/>
            <pc:sldMk cId="2916801802" sldId="258"/>
            <ac:spMk id="5" creationId="{00000000-0000-0000-0000-000000000000}"/>
          </ac:spMkLst>
        </pc:spChg>
        <pc:spChg chg="add del mod">
          <ac:chgData name="Utilisateur invité" userId="S::urn:spo:anon#249aa85be70a26ecca7e631be6f104ab6ce78f3395cf39dc99ed36fb89e6fc3b::" providerId="AD" clId="Web-{52F98B82-03BE-9356-203F-8067F5E87556}" dt="2024-04-16T19:37:10.717" v="30"/>
          <ac:spMkLst>
            <pc:docMk/>
            <pc:sldMk cId="2916801802" sldId="258"/>
            <ac:spMk id="8" creationId="{7C17ED4A-2CA3-E1C9-2F83-326EFA0ECF36}"/>
          </ac:spMkLst>
        </pc:spChg>
        <pc:spChg chg="add mod">
          <ac:chgData name="Utilisateur invité" userId="S::urn:spo:anon#249aa85be70a26ecca7e631be6f104ab6ce78f3395cf39dc99ed36fb89e6fc3b::" providerId="AD" clId="Web-{52F98B82-03BE-9356-203F-8067F5E87556}" dt="2024-04-16T19:51:28.996" v="114"/>
          <ac:spMkLst>
            <pc:docMk/>
            <pc:sldMk cId="2916801802" sldId="258"/>
            <ac:spMk id="10" creationId="{DE029D70-0076-3296-85E0-C719971A790D}"/>
          </ac:spMkLst>
        </pc:spChg>
        <pc:spChg chg="add mod">
          <ac:chgData name="Utilisateur invité" userId="S::urn:spo:anon#249aa85be70a26ecca7e631be6f104ab6ce78f3395cf39dc99ed36fb89e6fc3b::" providerId="AD" clId="Web-{52F98B82-03BE-9356-203F-8067F5E87556}" dt="2024-04-16T19:51:19.371" v="113"/>
          <ac:spMkLst>
            <pc:docMk/>
            <pc:sldMk cId="2916801802" sldId="258"/>
            <ac:spMk id="11" creationId="{3CB91450-8BB4-36EF-DF17-8D8440635306}"/>
          </ac:spMkLst>
        </pc:spChg>
        <pc:picChg chg="add mod">
          <ac:chgData name="Utilisateur invité" userId="S::urn:spo:anon#249aa85be70a26ecca7e631be6f104ab6ce78f3395cf39dc99ed36fb89e6fc3b::" providerId="AD" clId="Web-{52F98B82-03BE-9356-203F-8067F5E87556}" dt="2024-04-16T19:49:49.307" v="103" actId="1076"/>
          <ac:picMkLst>
            <pc:docMk/>
            <pc:sldMk cId="2916801802" sldId="258"/>
            <ac:picMk id="9" creationId="{65D67BBD-11A4-2653-DEB8-D6FABEFE5091}"/>
          </ac:picMkLst>
        </pc:picChg>
        <pc:picChg chg="add mod">
          <ac:chgData name="Utilisateur invité" userId="S::urn:spo:anon#249aa85be70a26ecca7e631be6f104ab6ce78f3395cf39dc99ed36fb89e6fc3b::" providerId="AD" clId="Web-{52F98B82-03BE-9356-203F-8067F5E87556}" dt="2024-04-16T20:08:32.937" v="119" actId="1076"/>
          <ac:picMkLst>
            <pc:docMk/>
            <pc:sldMk cId="2916801802" sldId="258"/>
            <ac:picMk id="12" creationId="{547FAC09-D196-6015-47E8-92A6C309C388}"/>
          </ac:picMkLst>
        </pc:picChg>
      </pc:sldChg>
      <pc:sldChg chg="addSp delSp modSp">
        <pc:chgData name="Utilisateur invité" userId="S::urn:spo:anon#249aa85be70a26ecca7e631be6f104ab6ce78f3395cf39dc99ed36fb89e6fc3b::" providerId="AD" clId="Web-{52F98B82-03BE-9356-203F-8067F5E87556}" dt="2024-04-16T20:34:54.947" v="151"/>
        <pc:sldMkLst>
          <pc:docMk/>
          <pc:sldMk cId="3980099114" sldId="261"/>
        </pc:sldMkLst>
        <pc:spChg chg="mod">
          <ac:chgData name="Utilisateur invité" userId="S::urn:spo:anon#249aa85be70a26ecca7e631be6f104ab6ce78f3395cf39dc99ed36fb89e6fc3b::" providerId="AD" clId="Web-{52F98B82-03BE-9356-203F-8067F5E87556}" dt="2024-04-16T20:31:21.193" v="146"/>
          <ac:spMkLst>
            <pc:docMk/>
            <pc:sldMk cId="3980099114" sldId="261"/>
            <ac:spMk id="7" creationId="{00000000-0000-0000-0000-000000000000}"/>
          </ac:spMkLst>
        </pc:spChg>
        <pc:picChg chg="add del mod">
          <ac:chgData name="Utilisateur invité" userId="S::urn:spo:anon#249aa85be70a26ecca7e631be6f104ab6ce78f3395cf39dc99ed36fb89e6fc3b::" providerId="AD" clId="Web-{52F98B82-03BE-9356-203F-8067F5E87556}" dt="2024-04-16T20:34:54.947" v="151"/>
          <ac:picMkLst>
            <pc:docMk/>
            <pc:sldMk cId="3980099114" sldId="261"/>
            <ac:picMk id="2" creationId="{4E3E8031-C70C-96A2-B0D9-544CEA87B787}"/>
          </ac:picMkLst>
        </pc:picChg>
      </pc:sldChg>
      <pc:sldChg chg="addSp delSp modSp">
        <pc:chgData name="Utilisateur invité" userId="S::urn:spo:anon#249aa85be70a26ecca7e631be6f104ab6ce78f3395cf39dc99ed36fb89e6fc3b::" providerId="AD" clId="Web-{52F98B82-03BE-9356-203F-8067F5E87556}" dt="2024-04-16T19:25:48.346" v="20"/>
        <pc:sldMkLst>
          <pc:docMk/>
          <pc:sldMk cId="3926163435" sldId="267"/>
        </pc:sldMkLst>
        <pc:picChg chg="add del mod">
          <ac:chgData name="Utilisateur invité" userId="S::urn:spo:anon#249aa85be70a26ecca7e631be6f104ab6ce78f3395cf39dc99ed36fb89e6fc3b::" providerId="AD" clId="Web-{52F98B82-03BE-9356-203F-8067F5E87556}" dt="2024-04-16T19:25:48.346" v="20"/>
          <ac:picMkLst>
            <pc:docMk/>
            <pc:sldMk cId="3926163435" sldId="267"/>
            <ac:picMk id="9" creationId="{284FE503-180D-2436-FFC4-5E7199700343}"/>
          </ac:picMkLst>
        </pc:picChg>
      </pc:sldChg>
      <pc:sldChg chg="modSp new">
        <pc:chgData name="Utilisateur invité" userId="S::urn:spo:anon#249aa85be70a26ecca7e631be6f104ab6ce78f3395cf39dc99ed36fb89e6fc3b::" providerId="AD" clId="Web-{52F98B82-03BE-9356-203F-8067F5E87556}" dt="2024-04-16T20:29:01.957" v="143" actId="20577"/>
        <pc:sldMkLst>
          <pc:docMk/>
          <pc:sldMk cId="1736224729" sldId="271"/>
        </pc:sldMkLst>
        <pc:spChg chg="mod">
          <ac:chgData name="Utilisateur invité" userId="S::urn:spo:anon#249aa85be70a26ecca7e631be6f104ab6ce78f3395cf39dc99ed36fb89e6fc3b::" providerId="AD" clId="Web-{52F98B82-03BE-9356-203F-8067F5E87556}" dt="2024-04-16T20:29:01.957" v="143" actId="20577"/>
          <ac:spMkLst>
            <pc:docMk/>
            <pc:sldMk cId="1736224729" sldId="271"/>
            <ac:spMk id="2" creationId="{07A869CB-2BC7-5CA8-EA5E-D72AF0FE6EAF}"/>
          </ac:spMkLst>
        </pc:spChg>
      </pc:sldChg>
    </pc:docChg>
  </pc:docChgLst>
  <pc:docChgLst>
    <pc:chgData name="Saly Yang" userId="S::st63224@students.tsi.lv::74c007df-79b9-4804-9826-787b730d71f1" providerId="AD" clId="Web-{0C844E9C-76C8-4F4F-2D1B-5A6F373C65F9}"/>
    <pc:docChg chg="addSld delSld modSld">
      <pc:chgData name="Saly Yang" userId="S::st63224@students.tsi.lv::74c007df-79b9-4804-9826-787b730d71f1" providerId="AD" clId="Web-{0C844E9C-76C8-4F4F-2D1B-5A6F373C65F9}" dt="2024-04-03T14:12:32.050" v="166" actId="20577"/>
      <pc:docMkLst>
        <pc:docMk/>
      </pc:docMkLst>
      <pc:sldChg chg="modSp">
        <pc:chgData name="Saly Yang" userId="S::st63224@students.tsi.lv::74c007df-79b9-4804-9826-787b730d71f1" providerId="AD" clId="Web-{0C844E9C-76C8-4F4F-2D1B-5A6F373C65F9}" dt="2024-04-03T14:12:32.050" v="166" actId="20577"/>
        <pc:sldMkLst>
          <pc:docMk/>
          <pc:sldMk cId="1804113529" sldId="257"/>
        </pc:sldMkLst>
        <pc:spChg chg="mod">
          <ac:chgData name="Saly Yang" userId="S::st63224@students.tsi.lv::74c007df-79b9-4804-9826-787b730d71f1" providerId="AD" clId="Web-{0C844E9C-76C8-4F4F-2D1B-5A6F373C65F9}" dt="2024-04-03T14:12:32.050" v="166" actId="20577"/>
          <ac:spMkLst>
            <pc:docMk/>
            <pc:sldMk cId="1804113529" sldId="257"/>
            <ac:spMk id="19" creationId="{00000000-0000-0000-0000-000000000000}"/>
          </ac:spMkLst>
        </pc:spChg>
        <pc:spChg chg="mod">
          <ac:chgData name="Saly Yang" userId="S::st63224@students.tsi.lv::74c007df-79b9-4804-9826-787b730d71f1" providerId="AD" clId="Web-{0C844E9C-76C8-4F4F-2D1B-5A6F373C65F9}" dt="2024-04-03T13:59:02.459" v="110" actId="20577"/>
          <ac:spMkLst>
            <pc:docMk/>
            <pc:sldMk cId="1804113529" sldId="257"/>
            <ac:spMk id="20" creationId="{00000000-0000-0000-0000-000000000000}"/>
          </ac:spMkLst>
        </pc:spChg>
        <pc:spChg chg="mod">
          <ac:chgData name="Saly Yang" userId="S::st63224@students.tsi.lv::74c007df-79b9-4804-9826-787b730d71f1" providerId="AD" clId="Web-{0C844E9C-76C8-4F4F-2D1B-5A6F373C65F9}" dt="2024-04-03T13:58:02.067" v="79" actId="14100"/>
          <ac:spMkLst>
            <pc:docMk/>
            <pc:sldMk cId="1804113529" sldId="257"/>
            <ac:spMk id="21" creationId="{00000000-0000-0000-0000-000000000000}"/>
          </ac:spMkLst>
        </pc:spChg>
      </pc:sldChg>
      <pc:sldChg chg="modSp">
        <pc:chgData name="Saly Yang" userId="S::st63224@students.tsi.lv::74c007df-79b9-4804-9826-787b730d71f1" providerId="AD" clId="Web-{0C844E9C-76C8-4F4F-2D1B-5A6F373C65F9}" dt="2024-04-03T14:03:10.124" v="127" actId="20577"/>
        <pc:sldMkLst>
          <pc:docMk/>
          <pc:sldMk cId="2916801802" sldId="258"/>
        </pc:sldMkLst>
        <pc:spChg chg="mod">
          <ac:chgData name="Saly Yang" userId="S::st63224@students.tsi.lv::74c007df-79b9-4804-9826-787b730d71f1" providerId="AD" clId="Web-{0C844E9C-76C8-4F4F-2D1B-5A6F373C65F9}" dt="2024-04-03T14:03:10.124" v="127" actId="20577"/>
          <ac:spMkLst>
            <pc:docMk/>
            <pc:sldMk cId="2916801802" sldId="258"/>
            <ac:spMk id="16" creationId="{00000000-0000-0000-0000-000000000000}"/>
          </ac:spMkLst>
        </pc:spChg>
      </pc:sldChg>
      <pc:sldChg chg="modSp">
        <pc:chgData name="Saly Yang" userId="S::st63224@students.tsi.lv::74c007df-79b9-4804-9826-787b730d71f1" providerId="AD" clId="Web-{0C844E9C-76C8-4F4F-2D1B-5A6F373C65F9}" dt="2024-04-03T14:01:22.339" v="119" actId="14100"/>
        <pc:sldMkLst>
          <pc:docMk/>
          <pc:sldMk cId="3265467816" sldId="263"/>
        </pc:sldMkLst>
        <pc:spChg chg="mod">
          <ac:chgData name="Saly Yang" userId="S::st63224@students.tsi.lv::74c007df-79b9-4804-9826-787b730d71f1" providerId="AD" clId="Web-{0C844E9C-76C8-4F4F-2D1B-5A6F373C65F9}" dt="2024-04-03T14:01:12.964" v="117" actId="20577"/>
          <ac:spMkLst>
            <pc:docMk/>
            <pc:sldMk cId="3265467816" sldId="263"/>
            <ac:spMk id="8" creationId="{00000000-0000-0000-0000-000000000000}"/>
          </ac:spMkLst>
        </pc:spChg>
        <pc:spChg chg="mod">
          <ac:chgData name="Saly Yang" userId="S::st63224@students.tsi.lv::74c007df-79b9-4804-9826-787b730d71f1" providerId="AD" clId="Web-{0C844E9C-76C8-4F4F-2D1B-5A6F373C65F9}" dt="2024-04-03T14:01:22.339" v="119" actId="14100"/>
          <ac:spMkLst>
            <pc:docMk/>
            <pc:sldMk cId="3265467816" sldId="263"/>
            <ac:spMk id="9" creationId="{00000000-0000-0000-0000-000000000000}"/>
          </ac:spMkLst>
        </pc:spChg>
      </pc:sldChg>
      <pc:sldChg chg="new del">
        <pc:chgData name="Saly Yang" userId="S::st63224@students.tsi.lv::74c007df-79b9-4804-9826-787b730d71f1" providerId="AD" clId="Web-{0C844E9C-76C8-4F4F-2D1B-5A6F373C65F9}" dt="2024-04-03T14:02:33.123" v="121"/>
        <pc:sldMkLst>
          <pc:docMk/>
          <pc:sldMk cId="2975891991" sldId="266"/>
        </pc:sldMkLst>
      </pc:sldChg>
    </pc:docChg>
  </pc:docChgLst>
  <pc:docChgLst>
    <pc:chgData name="Alan Terbeche" userId="S::st63191@students.tsi.lv::758f3f31-8f85-4dcd-8a8b-8492e79e9a0a" providerId="AD" clId="Web-{8ED1CC9F-6D97-798B-9C50-8A0AED68C6C8}"/>
    <pc:docChg chg="modSld">
      <pc:chgData name="Alan Terbeche" userId="S::st63191@students.tsi.lv::758f3f31-8f85-4dcd-8a8b-8492e79e9a0a" providerId="AD" clId="Web-{8ED1CC9F-6D97-798B-9C50-8A0AED68C6C8}" dt="2024-04-16T20:05:54.065" v="106" actId="1076"/>
      <pc:docMkLst>
        <pc:docMk/>
      </pc:docMkLst>
      <pc:sldChg chg="addSp delSp modSp">
        <pc:chgData name="Alan Terbeche" userId="S::st63191@students.tsi.lv::758f3f31-8f85-4dcd-8a8b-8492e79e9a0a" providerId="AD" clId="Web-{8ED1CC9F-6D97-798B-9C50-8A0AED68C6C8}" dt="2024-04-16T20:05:54.065" v="106" actId="1076"/>
        <pc:sldMkLst>
          <pc:docMk/>
          <pc:sldMk cId="1129356012" sldId="268"/>
        </pc:sldMkLst>
        <pc:spChg chg="del mod">
          <ac:chgData name="Alan Terbeche" userId="S::st63191@students.tsi.lv::758f3f31-8f85-4dcd-8a8b-8492e79e9a0a" providerId="AD" clId="Web-{8ED1CC9F-6D97-798B-9C50-8A0AED68C6C8}" dt="2024-04-16T19:57:50.090" v="38"/>
          <ac:spMkLst>
            <pc:docMk/>
            <pc:sldMk cId="1129356012" sldId="268"/>
            <ac:spMk id="3" creationId="{D65D52AB-B42B-6D76-7154-4AF5E556F9E1}"/>
          </ac:spMkLst>
        </pc:spChg>
        <pc:spChg chg="add del mod">
          <ac:chgData name="Alan Terbeche" userId="S::st63191@students.tsi.lv::758f3f31-8f85-4dcd-8a8b-8492e79e9a0a" providerId="AD" clId="Web-{8ED1CC9F-6D97-798B-9C50-8A0AED68C6C8}" dt="2024-04-16T19:58:02.966" v="40"/>
          <ac:spMkLst>
            <pc:docMk/>
            <pc:sldMk cId="1129356012" sldId="268"/>
            <ac:spMk id="21" creationId="{D2AC4C45-D0A2-6E67-27FD-984C55020F94}"/>
          </ac:spMkLst>
        </pc:spChg>
        <pc:spChg chg="mod">
          <ac:chgData name="Alan Terbeche" userId="S::st63191@students.tsi.lv::758f3f31-8f85-4dcd-8a8b-8492e79e9a0a" providerId="AD" clId="Web-{8ED1CC9F-6D97-798B-9C50-8A0AED68C6C8}" dt="2024-04-16T20:04:41.423" v="96" actId="1076"/>
          <ac:spMkLst>
            <pc:docMk/>
            <pc:sldMk cId="1129356012" sldId="268"/>
            <ac:spMk id="24" creationId="{251C76E4-6C73-443E-35A4-2D700F3CF023}"/>
          </ac:spMkLst>
        </pc:spChg>
        <pc:picChg chg="add mod">
          <ac:chgData name="Alan Terbeche" userId="S::st63191@students.tsi.lv::758f3f31-8f85-4dcd-8a8b-8492e79e9a0a" providerId="AD" clId="Web-{8ED1CC9F-6D97-798B-9C50-8A0AED68C6C8}" dt="2024-04-16T20:05:12.924" v="99" actId="1076"/>
          <ac:picMkLst>
            <pc:docMk/>
            <pc:sldMk cId="1129356012" sldId="268"/>
            <ac:picMk id="6" creationId="{3A3567D8-54F6-5074-FCB6-F2AF7C37EB65}"/>
          </ac:picMkLst>
        </pc:picChg>
        <pc:picChg chg="add del mod">
          <ac:chgData name="Alan Terbeche" userId="S::st63191@students.tsi.lv::758f3f31-8f85-4dcd-8a8b-8492e79e9a0a" providerId="AD" clId="Web-{8ED1CC9F-6D97-798B-9C50-8A0AED68C6C8}" dt="2024-04-16T19:51:42.008" v="22"/>
          <ac:picMkLst>
            <pc:docMk/>
            <pc:sldMk cId="1129356012" sldId="268"/>
            <ac:picMk id="9" creationId="{0EE23474-9D57-ECF0-5EB1-C5E20E2509F1}"/>
          </ac:picMkLst>
        </pc:picChg>
        <pc:picChg chg="add mod">
          <ac:chgData name="Alan Terbeche" userId="S::st63191@students.tsi.lv::758f3f31-8f85-4dcd-8a8b-8492e79e9a0a" providerId="AD" clId="Web-{8ED1CC9F-6D97-798B-9C50-8A0AED68C6C8}" dt="2024-04-16T20:05:44.612" v="103" actId="1076"/>
          <ac:picMkLst>
            <pc:docMk/>
            <pc:sldMk cId="1129356012" sldId="268"/>
            <ac:picMk id="10" creationId="{CBE6348E-B303-7FF3-8183-40F180799471}"/>
          </ac:picMkLst>
        </pc:picChg>
        <pc:picChg chg="add mod">
          <ac:chgData name="Alan Terbeche" userId="S::st63191@students.tsi.lv::758f3f31-8f85-4dcd-8a8b-8492e79e9a0a" providerId="AD" clId="Web-{8ED1CC9F-6D97-798B-9C50-8A0AED68C6C8}" dt="2024-04-16T20:05:50.268" v="105" actId="1076"/>
          <ac:picMkLst>
            <pc:docMk/>
            <pc:sldMk cId="1129356012" sldId="268"/>
            <ac:picMk id="11" creationId="{DAF4BEE7-3433-A2D8-147C-E17965074224}"/>
          </ac:picMkLst>
        </pc:picChg>
        <pc:picChg chg="add mod">
          <ac:chgData name="Alan Terbeche" userId="S::st63191@students.tsi.lv::758f3f31-8f85-4dcd-8a8b-8492e79e9a0a" providerId="AD" clId="Web-{8ED1CC9F-6D97-798B-9C50-8A0AED68C6C8}" dt="2024-04-16T20:05:54.065" v="106" actId="1076"/>
          <ac:picMkLst>
            <pc:docMk/>
            <pc:sldMk cId="1129356012" sldId="268"/>
            <ac:picMk id="28" creationId="{B2911EB8-6B7B-79E6-C725-30177CBC3EC6}"/>
          </ac:picMkLst>
        </pc:picChg>
        <pc:picChg chg="add mod">
          <ac:chgData name="Alan Terbeche" userId="S::st63191@students.tsi.lv::758f3f31-8f85-4dcd-8a8b-8492e79e9a0a" providerId="AD" clId="Web-{8ED1CC9F-6D97-798B-9C50-8A0AED68C6C8}" dt="2024-04-16T20:05:15.002" v="100" actId="1076"/>
          <ac:picMkLst>
            <pc:docMk/>
            <pc:sldMk cId="1129356012" sldId="268"/>
            <ac:picMk id="29" creationId="{757F8772-CC88-95E7-6170-654525EA2A1A}"/>
          </ac:picMkLst>
        </pc:picChg>
      </pc:sldChg>
    </pc:docChg>
  </pc:docChgLst>
  <pc:docChgLst>
    <pc:chgData name="Victor Barouh" userId="S::st63175@students.tsi.lv::169534d6-5111-4f46-81e3-8de06967a89b" providerId="AD" clId="Web-{029DF1B4-7DB8-CA22-47C9-9BEAB60FAB64}"/>
    <pc:docChg chg="addSld modSld sldOrd">
      <pc:chgData name="Victor Barouh" userId="S::st63175@students.tsi.lv::169534d6-5111-4f46-81e3-8de06967a89b" providerId="AD" clId="Web-{029DF1B4-7DB8-CA22-47C9-9BEAB60FAB64}" dt="2024-04-17T04:13:21.693" v="481"/>
      <pc:docMkLst>
        <pc:docMk/>
      </pc:docMkLst>
      <pc:sldChg chg="modSp">
        <pc:chgData name="Victor Barouh" userId="S::st63175@students.tsi.lv::169534d6-5111-4f46-81e3-8de06967a89b" providerId="AD" clId="Web-{029DF1B4-7DB8-CA22-47C9-9BEAB60FAB64}" dt="2024-04-17T03:53:51.696" v="150" actId="20577"/>
        <pc:sldMkLst>
          <pc:docMk/>
          <pc:sldMk cId="2916801802" sldId="258"/>
        </pc:sldMkLst>
        <pc:spChg chg="mod">
          <ac:chgData name="Victor Barouh" userId="S::st63175@students.tsi.lv::169534d6-5111-4f46-81e3-8de06967a89b" providerId="AD" clId="Web-{029DF1B4-7DB8-CA22-47C9-9BEAB60FAB64}" dt="2024-04-17T03:47:49.470" v="49" actId="20577"/>
          <ac:spMkLst>
            <pc:docMk/>
            <pc:sldMk cId="2916801802" sldId="258"/>
            <ac:spMk id="4" creationId="{00000000-0000-0000-0000-000000000000}"/>
          </ac:spMkLst>
        </pc:spChg>
        <pc:spChg chg="mod">
          <ac:chgData name="Victor Barouh" userId="S::st63175@students.tsi.lv::169534d6-5111-4f46-81e3-8de06967a89b" providerId="AD" clId="Web-{029DF1B4-7DB8-CA22-47C9-9BEAB60FAB64}" dt="2024-04-17T03:53:51.696" v="150" actId="20577"/>
          <ac:spMkLst>
            <pc:docMk/>
            <pc:sldMk cId="2916801802" sldId="258"/>
            <ac:spMk id="5" creationId="{00000000-0000-0000-0000-000000000000}"/>
          </ac:spMkLst>
        </pc:spChg>
      </pc:sldChg>
      <pc:sldChg chg="modSp">
        <pc:chgData name="Victor Barouh" userId="S::st63175@students.tsi.lv::169534d6-5111-4f46-81e3-8de06967a89b" providerId="AD" clId="Web-{029DF1B4-7DB8-CA22-47C9-9BEAB60FAB64}" dt="2024-04-17T04:02:03.831" v="320" actId="20577"/>
        <pc:sldMkLst>
          <pc:docMk/>
          <pc:sldMk cId="3980099114" sldId="261"/>
        </pc:sldMkLst>
        <pc:spChg chg="mod">
          <ac:chgData name="Victor Barouh" userId="S::st63175@students.tsi.lv::169534d6-5111-4f46-81e3-8de06967a89b" providerId="AD" clId="Web-{029DF1B4-7DB8-CA22-47C9-9BEAB60FAB64}" dt="2024-04-17T04:02:03.831" v="320" actId="20577"/>
          <ac:spMkLst>
            <pc:docMk/>
            <pc:sldMk cId="3980099114" sldId="261"/>
            <ac:spMk id="7" creationId="{00000000-0000-0000-0000-000000000000}"/>
          </ac:spMkLst>
        </pc:spChg>
      </pc:sldChg>
      <pc:sldChg chg="modSp">
        <pc:chgData name="Victor Barouh" userId="S::st63175@students.tsi.lv::169534d6-5111-4f46-81e3-8de06967a89b" providerId="AD" clId="Web-{029DF1B4-7DB8-CA22-47C9-9BEAB60FAB64}" dt="2024-04-17T03:46:58.907" v="36" actId="20577"/>
        <pc:sldMkLst>
          <pc:docMk/>
          <pc:sldMk cId="3926163435" sldId="267"/>
        </pc:sldMkLst>
        <pc:spChg chg="mod">
          <ac:chgData name="Victor Barouh" userId="S::st63175@students.tsi.lv::169534d6-5111-4f46-81e3-8de06967a89b" providerId="AD" clId="Web-{029DF1B4-7DB8-CA22-47C9-9BEAB60FAB64}" dt="2024-04-17T03:46:58.907" v="36" actId="20577"/>
          <ac:spMkLst>
            <pc:docMk/>
            <pc:sldMk cId="3926163435" sldId="267"/>
            <ac:spMk id="8" creationId="{E79C1893-8CAB-B1E5-992C-C450333DF0AD}"/>
          </ac:spMkLst>
        </pc:spChg>
      </pc:sldChg>
      <pc:sldChg chg="modSp">
        <pc:chgData name="Victor Barouh" userId="S::st63175@students.tsi.lv::169534d6-5111-4f46-81e3-8de06967a89b" providerId="AD" clId="Web-{029DF1B4-7DB8-CA22-47C9-9BEAB60FAB64}" dt="2024-04-17T03:47:27.001" v="43" actId="20577"/>
        <pc:sldMkLst>
          <pc:docMk/>
          <pc:sldMk cId="1129356012" sldId="268"/>
        </pc:sldMkLst>
        <pc:spChg chg="mod">
          <ac:chgData name="Victor Barouh" userId="S::st63175@students.tsi.lv::169534d6-5111-4f46-81e3-8de06967a89b" providerId="AD" clId="Web-{029DF1B4-7DB8-CA22-47C9-9BEAB60FAB64}" dt="2024-04-17T03:47:27.001" v="43" actId="20577"/>
          <ac:spMkLst>
            <pc:docMk/>
            <pc:sldMk cId="1129356012" sldId="268"/>
            <ac:spMk id="22" creationId="{0B47183C-7E50-F269-3F2B-698ABC75382B}"/>
          </ac:spMkLst>
        </pc:spChg>
      </pc:sldChg>
      <pc:sldChg chg="modSp">
        <pc:chgData name="Victor Barouh" userId="S::st63175@students.tsi.lv::169534d6-5111-4f46-81e3-8de06967a89b" providerId="AD" clId="Web-{029DF1B4-7DB8-CA22-47C9-9BEAB60FAB64}" dt="2024-04-17T03:56:44.043" v="208" actId="20577"/>
        <pc:sldMkLst>
          <pc:docMk/>
          <pc:sldMk cId="3163294585" sldId="269"/>
        </pc:sldMkLst>
        <pc:spChg chg="mod">
          <ac:chgData name="Victor Barouh" userId="S::st63175@students.tsi.lv::169534d6-5111-4f46-81e3-8de06967a89b" providerId="AD" clId="Web-{029DF1B4-7DB8-CA22-47C9-9BEAB60FAB64}" dt="2024-04-17T03:56:44.043" v="208" actId="20577"/>
          <ac:spMkLst>
            <pc:docMk/>
            <pc:sldMk cId="3163294585" sldId="269"/>
            <ac:spMk id="3" creationId="{B6D0F018-6959-02E5-F30C-13CCE78DB5A0}"/>
          </ac:spMkLst>
        </pc:spChg>
      </pc:sldChg>
      <pc:sldChg chg="addSp delSp modSp ord">
        <pc:chgData name="Victor Barouh" userId="S::st63175@students.tsi.lv::169534d6-5111-4f46-81e3-8de06967a89b" providerId="AD" clId="Web-{029DF1B4-7DB8-CA22-47C9-9BEAB60FAB64}" dt="2024-04-17T04:13:21.693" v="481"/>
        <pc:sldMkLst>
          <pc:docMk/>
          <pc:sldMk cId="1736224729" sldId="271"/>
        </pc:sldMkLst>
        <pc:spChg chg="mod">
          <ac:chgData name="Victor Barouh" userId="S::st63175@students.tsi.lv::169534d6-5111-4f46-81e3-8de06967a89b" providerId="AD" clId="Web-{029DF1B4-7DB8-CA22-47C9-9BEAB60FAB64}" dt="2024-04-17T04:02:23.691" v="329" actId="20577"/>
          <ac:spMkLst>
            <pc:docMk/>
            <pc:sldMk cId="1736224729" sldId="271"/>
            <ac:spMk id="2" creationId="{07A869CB-2BC7-5CA8-EA5E-D72AF0FE6EAF}"/>
          </ac:spMkLst>
        </pc:spChg>
        <pc:spChg chg="add mod">
          <ac:chgData name="Victor Barouh" userId="S::st63175@students.tsi.lv::169534d6-5111-4f46-81e3-8de06967a89b" providerId="AD" clId="Web-{029DF1B4-7DB8-CA22-47C9-9BEAB60FAB64}" dt="2024-04-17T04:02:56.457" v="343" actId="20577"/>
          <ac:spMkLst>
            <pc:docMk/>
            <pc:sldMk cId="1736224729" sldId="271"/>
            <ac:spMk id="8" creationId="{B1356F8E-2863-C60D-C2E8-E454B3BEA29E}"/>
          </ac:spMkLst>
        </pc:spChg>
        <pc:spChg chg="add mod">
          <ac:chgData name="Victor Barouh" userId="S::st63175@students.tsi.lv::169534d6-5111-4f46-81e3-8de06967a89b" providerId="AD" clId="Web-{029DF1B4-7DB8-CA22-47C9-9BEAB60FAB64}" dt="2024-04-17T04:05:38.196" v="396" actId="1076"/>
          <ac:spMkLst>
            <pc:docMk/>
            <pc:sldMk cId="1736224729" sldId="271"/>
            <ac:spMk id="10" creationId="{81B46427-36E8-3C53-06DC-B99A2A0EB97D}"/>
          </ac:spMkLst>
        </pc:spChg>
        <pc:spChg chg="add mod">
          <ac:chgData name="Victor Barouh" userId="S::st63175@students.tsi.lv::169534d6-5111-4f46-81e3-8de06967a89b" providerId="AD" clId="Web-{029DF1B4-7DB8-CA22-47C9-9BEAB60FAB64}" dt="2024-04-17T04:05:53.791" v="405" actId="14100"/>
          <ac:spMkLst>
            <pc:docMk/>
            <pc:sldMk cId="1736224729" sldId="271"/>
            <ac:spMk id="12" creationId="{A9BDB2D6-5711-602A-4A37-135FE08B55E1}"/>
          </ac:spMkLst>
        </pc:spChg>
        <pc:spChg chg="add mod">
          <ac:chgData name="Victor Barouh" userId="S::st63175@students.tsi.lv::169534d6-5111-4f46-81e3-8de06967a89b" providerId="AD" clId="Web-{029DF1B4-7DB8-CA22-47C9-9BEAB60FAB64}" dt="2024-04-17T04:05:38.228" v="398" actId="1076"/>
          <ac:spMkLst>
            <pc:docMk/>
            <pc:sldMk cId="1736224729" sldId="271"/>
            <ac:spMk id="14" creationId="{7681F292-4837-2D01-8590-1C2CA2370D7B}"/>
          </ac:spMkLst>
        </pc:spChg>
        <pc:spChg chg="add mod">
          <ac:chgData name="Victor Barouh" userId="S::st63175@students.tsi.lv::169534d6-5111-4f46-81e3-8de06967a89b" providerId="AD" clId="Web-{029DF1B4-7DB8-CA22-47C9-9BEAB60FAB64}" dt="2024-04-17T04:05:38.228" v="399" actId="1076"/>
          <ac:spMkLst>
            <pc:docMk/>
            <pc:sldMk cId="1736224729" sldId="271"/>
            <ac:spMk id="16" creationId="{28A991B4-B6FB-820C-9B13-9CC7A5FBB115}"/>
          </ac:spMkLst>
        </pc:spChg>
        <pc:spChg chg="add mod">
          <ac:chgData name="Victor Barouh" userId="S::st63175@students.tsi.lv::169534d6-5111-4f46-81e3-8de06967a89b" providerId="AD" clId="Web-{029DF1B4-7DB8-CA22-47C9-9BEAB60FAB64}" dt="2024-04-17T04:05:38.243" v="400" actId="1076"/>
          <ac:spMkLst>
            <pc:docMk/>
            <pc:sldMk cId="1736224729" sldId="271"/>
            <ac:spMk id="18" creationId="{83414807-7CD0-A919-2267-174B2F4B9668}"/>
          </ac:spMkLst>
        </pc:spChg>
        <pc:spChg chg="add mod">
          <ac:chgData name="Victor Barouh" userId="S::st63175@students.tsi.lv::169534d6-5111-4f46-81e3-8de06967a89b" providerId="AD" clId="Web-{029DF1B4-7DB8-CA22-47C9-9BEAB60FAB64}" dt="2024-04-17T04:05:38.243" v="401" actId="1076"/>
          <ac:spMkLst>
            <pc:docMk/>
            <pc:sldMk cId="1736224729" sldId="271"/>
            <ac:spMk id="20" creationId="{2D26AF8E-23C4-A291-476A-AC3D0F0444D4}"/>
          </ac:spMkLst>
        </pc:spChg>
        <pc:spChg chg="add mod">
          <ac:chgData name="Victor Barouh" userId="S::st63175@students.tsi.lv::169534d6-5111-4f46-81e3-8de06967a89b" providerId="AD" clId="Web-{029DF1B4-7DB8-CA22-47C9-9BEAB60FAB64}" dt="2024-04-17T04:05:38.259" v="402" actId="1076"/>
          <ac:spMkLst>
            <pc:docMk/>
            <pc:sldMk cId="1736224729" sldId="271"/>
            <ac:spMk id="22" creationId="{6663D2CB-AA87-64D3-AA1F-6752BA7D8DBA}"/>
          </ac:spMkLst>
        </pc:spChg>
        <pc:spChg chg="add del">
          <ac:chgData name="Victor Barouh" userId="S::st63175@students.tsi.lv::169534d6-5111-4f46-81e3-8de06967a89b" providerId="AD" clId="Web-{029DF1B4-7DB8-CA22-47C9-9BEAB60FAB64}" dt="2024-04-17T04:10:58.690" v="413"/>
          <ac:spMkLst>
            <pc:docMk/>
            <pc:sldMk cId="1736224729" sldId="271"/>
            <ac:spMk id="24" creationId="{8570BE39-9778-0981-2732-04DEDF762750}"/>
          </ac:spMkLst>
        </pc:spChg>
        <pc:spChg chg="add mod">
          <ac:chgData name="Victor Barouh" userId="S::st63175@students.tsi.lv::169534d6-5111-4f46-81e3-8de06967a89b" providerId="AD" clId="Web-{029DF1B4-7DB8-CA22-47C9-9BEAB60FAB64}" dt="2024-04-17T04:12:57.005" v="462" actId="20577"/>
          <ac:spMkLst>
            <pc:docMk/>
            <pc:sldMk cId="1736224729" sldId="271"/>
            <ac:spMk id="26" creationId="{5065997B-C38B-03FD-7F8A-0D56C4393100}"/>
          </ac:spMkLst>
        </pc:spChg>
        <pc:spChg chg="add mod">
          <ac:chgData name="Victor Barouh" userId="S::st63175@students.tsi.lv::169534d6-5111-4f46-81e3-8de06967a89b" providerId="AD" clId="Web-{029DF1B4-7DB8-CA22-47C9-9BEAB60FAB64}" dt="2024-04-17T04:12:49.099" v="460" actId="20577"/>
          <ac:spMkLst>
            <pc:docMk/>
            <pc:sldMk cId="1736224729" sldId="271"/>
            <ac:spMk id="27" creationId="{5C95D76D-A7BB-8055-1E6F-E048EB59A2F3}"/>
          </ac:spMkLst>
        </pc:spChg>
        <pc:spChg chg="add del">
          <ac:chgData name="Victor Barouh" userId="S::st63175@students.tsi.lv::169534d6-5111-4f46-81e3-8de06967a89b" providerId="AD" clId="Web-{029DF1B4-7DB8-CA22-47C9-9BEAB60FAB64}" dt="2024-04-17T04:11:47.691" v="444"/>
          <ac:spMkLst>
            <pc:docMk/>
            <pc:sldMk cId="1736224729" sldId="271"/>
            <ac:spMk id="28" creationId="{0BE85BE5-B9E7-4333-0BDD-D1FE085F222D}"/>
          </ac:spMkLst>
        </pc:spChg>
        <pc:spChg chg="add del mod">
          <ac:chgData name="Victor Barouh" userId="S::st63175@students.tsi.lv::169534d6-5111-4f46-81e3-8de06967a89b" providerId="AD" clId="Web-{029DF1B4-7DB8-CA22-47C9-9BEAB60FAB64}" dt="2024-04-17T04:13:21.693" v="481"/>
          <ac:spMkLst>
            <pc:docMk/>
            <pc:sldMk cId="1736224729" sldId="271"/>
            <ac:spMk id="30" creationId="{78C8EBE9-1F39-79F6-3F7D-9CA082A3BDBB}"/>
          </ac:spMkLst>
        </pc:spChg>
        <pc:grpChg chg="add mod">
          <ac:chgData name="Victor Barouh" userId="S::st63175@students.tsi.lv::169534d6-5111-4f46-81e3-8de06967a89b" providerId="AD" clId="Web-{029DF1B4-7DB8-CA22-47C9-9BEAB60FAB64}" dt="2024-04-17T04:05:58.853" v="406" actId="1076"/>
          <ac:grpSpMkLst>
            <pc:docMk/>
            <pc:sldMk cId="1736224729" sldId="271"/>
            <ac:grpSpMk id="23" creationId="{5ACD965C-8ADE-032D-B94C-E3D3FBB8C089}"/>
          </ac:grpSpMkLst>
        </pc:grpChg>
        <pc:picChg chg="add del mod">
          <ac:chgData name="Victor Barouh" userId="S::st63175@students.tsi.lv::169534d6-5111-4f46-81e3-8de06967a89b" providerId="AD" clId="Web-{029DF1B4-7DB8-CA22-47C9-9BEAB60FAB64}" dt="2024-04-17T04:12:27.145" v="451"/>
          <ac:picMkLst>
            <pc:docMk/>
            <pc:sldMk cId="1736224729" sldId="271"/>
            <ac:picMk id="25" creationId="{02F1A216-ECE5-11C7-66DA-DFA14FAD0143}"/>
          </ac:picMkLst>
        </pc:picChg>
        <pc:picChg chg="add mod">
          <ac:chgData name="Victor Barouh" userId="S::st63175@students.tsi.lv::169534d6-5111-4f46-81e3-8de06967a89b" providerId="AD" clId="Web-{029DF1B4-7DB8-CA22-47C9-9BEAB60FAB64}" dt="2024-04-17T04:12:43.568" v="459" actId="1076"/>
          <ac:picMkLst>
            <pc:docMk/>
            <pc:sldMk cId="1736224729" sldId="271"/>
            <ac:picMk id="29" creationId="{5D992244-4B75-B06D-FC48-3F1BA129B8AF}"/>
          </ac:picMkLst>
        </pc:picChg>
      </pc:sldChg>
      <pc:sldChg chg="addSp delSp modSp new">
        <pc:chgData name="Victor Barouh" userId="S::st63175@students.tsi.lv::169534d6-5111-4f46-81e3-8de06967a89b" providerId="AD" clId="Web-{029DF1B4-7DB8-CA22-47C9-9BEAB60FAB64}" dt="2024-04-17T04:05:29.181" v="388" actId="1076"/>
        <pc:sldMkLst>
          <pc:docMk/>
          <pc:sldMk cId="3917757022" sldId="272"/>
        </pc:sldMkLst>
        <pc:spChg chg="add">
          <ac:chgData name="Victor Barouh" userId="S::st63175@students.tsi.lv::169534d6-5111-4f46-81e3-8de06967a89b" providerId="AD" clId="Web-{029DF1B4-7DB8-CA22-47C9-9BEAB60FAB64}" dt="2024-04-17T04:03:24.973" v="345"/>
          <ac:spMkLst>
            <pc:docMk/>
            <pc:sldMk cId="3917757022" sldId="272"/>
            <ac:spMk id="8" creationId="{72FE71F6-D157-9194-4CB4-85697650E896}"/>
          </ac:spMkLst>
        </pc:spChg>
        <pc:spChg chg="add mod">
          <ac:chgData name="Victor Barouh" userId="S::st63175@students.tsi.lv::169534d6-5111-4f46-81e3-8de06967a89b" providerId="AD" clId="Web-{029DF1B4-7DB8-CA22-47C9-9BEAB60FAB64}" dt="2024-04-17T04:04:06.460" v="357" actId="1076"/>
          <ac:spMkLst>
            <pc:docMk/>
            <pc:sldMk cId="3917757022" sldId="272"/>
            <ac:spMk id="9" creationId="{1FFDF1CA-9EA6-E8FD-B083-2FA82F2B5489}"/>
          </ac:spMkLst>
        </pc:spChg>
        <pc:spChg chg="add mod">
          <ac:chgData name="Victor Barouh" userId="S::st63175@students.tsi.lv::169534d6-5111-4f46-81e3-8de06967a89b" providerId="AD" clId="Web-{029DF1B4-7DB8-CA22-47C9-9BEAB60FAB64}" dt="2024-04-17T04:03:52.413" v="351" actId="1076"/>
          <ac:spMkLst>
            <pc:docMk/>
            <pc:sldMk cId="3917757022" sldId="272"/>
            <ac:spMk id="10" creationId="{FC30CDED-198C-EEAB-FCE1-1F82EAB3C524}"/>
          </ac:spMkLst>
        </pc:spChg>
        <pc:spChg chg="add del">
          <ac:chgData name="Victor Barouh" userId="S::st63175@students.tsi.lv::169534d6-5111-4f46-81e3-8de06967a89b" providerId="AD" clId="Web-{029DF1B4-7DB8-CA22-47C9-9BEAB60FAB64}" dt="2024-04-17T04:04:18.164" v="359"/>
          <ac:spMkLst>
            <pc:docMk/>
            <pc:sldMk cId="3917757022" sldId="272"/>
            <ac:spMk id="11" creationId="{7460EC52-838B-F212-D030-F4B4BA594C1F}"/>
          </ac:spMkLst>
        </pc:spChg>
        <pc:spChg chg="add mod">
          <ac:chgData name="Victor Barouh" userId="S::st63175@students.tsi.lv::169534d6-5111-4f46-81e3-8de06967a89b" providerId="AD" clId="Web-{029DF1B4-7DB8-CA22-47C9-9BEAB60FAB64}" dt="2024-04-17T04:05:00.946" v="368" actId="1076"/>
          <ac:spMkLst>
            <pc:docMk/>
            <pc:sldMk cId="3917757022" sldId="272"/>
            <ac:spMk id="12" creationId="{23EC698F-DC54-BDD7-AF9F-3389164AAC87}"/>
          </ac:spMkLst>
        </pc:spChg>
        <pc:spChg chg="add mod">
          <ac:chgData name="Victor Barouh" userId="S::st63175@students.tsi.lv::169534d6-5111-4f46-81e3-8de06967a89b" providerId="AD" clId="Web-{029DF1B4-7DB8-CA22-47C9-9BEAB60FAB64}" dt="2024-04-17T04:05:00.946" v="369" actId="1076"/>
          <ac:spMkLst>
            <pc:docMk/>
            <pc:sldMk cId="3917757022" sldId="272"/>
            <ac:spMk id="13" creationId="{F3C573FF-0DD8-782C-21E4-EB64AD3A9BC6}"/>
          </ac:spMkLst>
        </pc:spChg>
        <pc:spChg chg="add mod">
          <ac:chgData name="Victor Barouh" userId="S::st63175@students.tsi.lv::169534d6-5111-4f46-81e3-8de06967a89b" providerId="AD" clId="Web-{029DF1B4-7DB8-CA22-47C9-9BEAB60FAB64}" dt="2024-04-17T04:05:29.181" v="388" actId="1076"/>
          <ac:spMkLst>
            <pc:docMk/>
            <pc:sldMk cId="3917757022" sldId="272"/>
            <ac:spMk id="14" creationId="{990932BB-729C-2D05-1F11-26895D86CDCD}"/>
          </ac:spMkLst>
        </pc:spChg>
        <pc:spChg chg="add mod">
          <ac:chgData name="Victor Barouh" userId="S::st63175@students.tsi.lv::169534d6-5111-4f46-81e3-8de06967a89b" providerId="AD" clId="Web-{029DF1B4-7DB8-CA22-47C9-9BEAB60FAB64}" dt="2024-04-17T04:05:26.884" v="387" actId="1076"/>
          <ac:spMkLst>
            <pc:docMk/>
            <pc:sldMk cId="3917757022" sldId="272"/>
            <ac:spMk id="15" creationId="{9F2DD23A-AF6D-7895-DF11-E9A1E4E6DD74}"/>
          </ac:spMkLst>
        </pc:spChg>
      </pc:sldChg>
    </pc:docChg>
  </pc:docChgLst>
  <pc:docChgLst>
    <pc:chgData name="Alan Terbeche" userId="S::st63191@students.tsi.lv::758f3f31-8f85-4dcd-8a8b-8492e79e9a0a" providerId="AD" clId="Web-{A0AC4417-483F-4A3C-7D6A-81EB6C0FB62C}"/>
    <pc:docChg chg="modSld">
      <pc:chgData name="Alan Terbeche" userId="S::st63191@students.tsi.lv::758f3f31-8f85-4dcd-8a8b-8492e79e9a0a" providerId="AD" clId="Web-{A0AC4417-483F-4A3C-7D6A-81EB6C0FB62C}" dt="2024-04-16T20:27:00.419" v="46" actId="20577"/>
      <pc:docMkLst>
        <pc:docMk/>
      </pc:docMkLst>
      <pc:sldChg chg="modSp">
        <pc:chgData name="Alan Terbeche" userId="S::st63191@students.tsi.lv::758f3f31-8f85-4dcd-8a8b-8492e79e9a0a" providerId="AD" clId="Web-{A0AC4417-483F-4A3C-7D6A-81EB6C0FB62C}" dt="2024-04-16T20:13:01.837" v="21" actId="20577"/>
        <pc:sldMkLst>
          <pc:docMk/>
          <pc:sldMk cId="548423371" sldId="262"/>
        </pc:sldMkLst>
        <pc:spChg chg="mod">
          <ac:chgData name="Alan Terbeche" userId="S::st63191@students.tsi.lv::758f3f31-8f85-4dcd-8a8b-8492e79e9a0a" providerId="AD" clId="Web-{A0AC4417-483F-4A3C-7D6A-81EB6C0FB62C}" dt="2024-04-16T20:12:35.368" v="11" actId="20577"/>
          <ac:spMkLst>
            <pc:docMk/>
            <pc:sldMk cId="548423371" sldId="262"/>
            <ac:spMk id="2" creationId="{00000000-0000-0000-0000-000000000000}"/>
          </ac:spMkLst>
        </pc:spChg>
        <pc:spChg chg="mod">
          <ac:chgData name="Alan Terbeche" userId="S::st63191@students.tsi.lv::758f3f31-8f85-4dcd-8a8b-8492e79e9a0a" providerId="AD" clId="Web-{A0AC4417-483F-4A3C-7D6A-81EB6C0FB62C}" dt="2024-04-16T20:13:01.837" v="21" actId="20577"/>
          <ac:spMkLst>
            <pc:docMk/>
            <pc:sldMk cId="548423371" sldId="262"/>
            <ac:spMk id="4" creationId="{00000000-0000-0000-0000-000000000000}"/>
          </ac:spMkLst>
        </pc:spChg>
      </pc:sldChg>
      <pc:sldChg chg="modSp">
        <pc:chgData name="Alan Terbeche" userId="S::st63191@students.tsi.lv::758f3f31-8f85-4dcd-8a8b-8492e79e9a0a" providerId="AD" clId="Web-{A0AC4417-483F-4A3C-7D6A-81EB6C0FB62C}" dt="2024-04-16T20:27:00.419" v="46" actId="20577"/>
        <pc:sldMkLst>
          <pc:docMk/>
          <pc:sldMk cId="3265467816" sldId="263"/>
        </pc:sldMkLst>
        <pc:spChg chg="mod">
          <ac:chgData name="Alan Terbeche" userId="S::st63191@students.tsi.lv::758f3f31-8f85-4dcd-8a8b-8492e79e9a0a" providerId="AD" clId="Web-{A0AC4417-483F-4A3C-7D6A-81EB6C0FB62C}" dt="2024-04-16T20:27:00.419" v="46" actId="20577"/>
          <ac:spMkLst>
            <pc:docMk/>
            <pc:sldMk cId="3265467816" sldId="263"/>
            <ac:spMk id="7" creationId="{00000000-0000-0000-0000-000000000000}"/>
          </ac:spMkLst>
        </pc:spChg>
      </pc:sldChg>
      <pc:sldChg chg="modSp">
        <pc:chgData name="Alan Terbeche" userId="S::st63191@students.tsi.lv::758f3f31-8f85-4dcd-8a8b-8492e79e9a0a" providerId="AD" clId="Web-{A0AC4417-483F-4A3C-7D6A-81EB6C0FB62C}" dt="2024-04-16T20:08:48.097" v="3" actId="20577"/>
        <pc:sldMkLst>
          <pc:docMk/>
          <pc:sldMk cId="3926163435" sldId="267"/>
        </pc:sldMkLst>
        <pc:spChg chg="mod">
          <ac:chgData name="Alan Terbeche" userId="S::st63191@students.tsi.lv::758f3f31-8f85-4dcd-8a8b-8492e79e9a0a" providerId="AD" clId="Web-{A0AC4417-483F-4A3C-7D6A-81EB6C0FB62C}" dt="2024-04-16T20:08:48.097" v="3" actId="20577"/>
          <ac:spMkLst>
            <pc:docMk/>
            <pc:sldMk cId="3926163435" sldId="267"/>
            <ac:spMk id="8" creationId="{E79C1893-8CAB-B1E5-992C-C450333DF0AD}"/>
          </ac:spMkLst>
        </pc:spChg>
      </pc:sldChg>
      <pc:sldChg chg="modSp">
        <pc:chgData name="Alan Terbeche" userId="S::st63191@students.tsi.lv::758f3f31-8f85-4dcd-8a8b-8492e79e9a0a" providerId="AD" clId="Web-{A0AC4417-483F-4A3C-7D6A-81EB6C0FB62C}" dt="2024-04-16T20:08:21.362" v="2" actId="20577"/>
        <pc:sldMkLst>
          <pc:docMk/>
          <pc:sldMk cId="1129356012" sldId="268"/>
        </pc:sldMkLst>
        <pc:spChg chg="mod">
          <ac:chgData name="Alan Terbeche" userId="S::st63191@students.tsi.lv::758f3f31-8f85-4dcd-8a8b-8492e79e9a0a" providerId="AD" clId="Web-{A0AC4417-483F-4A3C-7D6A-81EB6C0FB62C}" dt="2024-04-16T20:08:21.362" v="2" actId="20577"/>
          <ac:spMkLst>
            <pc:docMk/>
            <pc:sldMk cId="1129356012" sldId="268"/>
            <ac:spMk id="2" creationId="{31896360-0102-5A24-3B10-72E412D77F5B}"/>
          </ac:spMkLst>
        </pc:spChg>
        <pc:picChg chg="mod">
          <ac:chgData name="Alan Terbeche" userId="S::st63191@students.tsi.lv::758f3f31-8f85-4dcd-8a8b-8492e79e9a0a" providerId="AD" clId="Web-{A0AC4417-483F-4A3C-7D6A-81EB6C0FB62C}" dt="2024-04-16T20:06:36.641" v="0" actId="1076"/>
          <ac:picMkLst>
            <pc:docMk/>
            <pc:sldMk cId="1129356012" sldId="268"/>
            <ac:picMk id="10" creationId="{CBE6348E-B303-7FF3-8183-40F180799471}"/>
          </ac:picMkLst>
        </pc:picChg>
        <pc:picChg chg="mod">
          <ac:chgData name="Alan Terbeche" userId="S::st63191@students.tsi.lv::758f3f31-8f85-4dcd-8a8b-8492e79e9a0a" providerId="AD" clId="Web-{A0AC4417-483F-4A3C-7D6A-81EB6C0FB62C}" dt="2024-04-16T20:06:39.063" v="1" actId="1076"/>
          <ac:picMkLst>
            <pc:docMk/>
            <pc:sldMk cId="1129356012" sldId="268"/>
            <ac:picMk id="28" creationId="{B2911EB8-6B7B-79E6-C725-30177CBC3EC6}"/>
          </ac:picMkLst>
        </pc:picChg>
      </pc:sldChg>
      <pc:sldChg chg="modSp">
        <pc:chgData name="Alan Terbeche" userId="S::st63191@students.tsi.lv::758f3f31-8f85-4dcd-8a8b-8492e79e9a0a" providerId="AD" clId="Web-{A0AC4417-483F-4A3C-7D6A-81EB6C0FB62C}" dt="2024-04-16T20:24:10.962" v="26" actId="20577"/>
        <pc:sldMkLst>
          <pc:docMk/>
          <pc:sldMk cId="3163294585" sldId="269"/>
        </pc:sldMkLst>
        <pc:spChg chg="mod">
          <ac:chgData name="Alan Terbeche" userId="S::st63191@students.tsi.lv::758f3f31-8f85-4dcd-8a8b-8492e79e9a0a" providerId="AD" clId="Web-{A0AC4417-483F-4A3C-7D6A-81EB6C0FB62C}" dt="2024-04-16T20:24:10.962" v="26" actId="20577"/>
          <ac:spMkLst>
            <pc:docMk/>
            <pc:sldMk cId="3163294585" sldId="269"/>
            <ac:spMk id="3" creationId="{B6D0F018-6959-02E5-F30C-13CCE78DB5A0}"/>
          </ac:spMkLst>
        </pc:spChg>
      </pc:sldChg>
    </pc:docChg>
  </pc:docChgLst>
  <pc:docChgLst>
    <pc:chgData name="Utilisateur invité" userId="S::urn:spo:anon#249aa85be70a26ecca7e631be6f104ab6ce78f3395cf39dc99ed36fb89e6fc3b::" providerId="AD" clId="Web-{8A1122B7-1711-7443-8A07-95AE0C1333E7}"/>
    <pc:docChg chg="modSld">
      <pc:chgData name="Utilisateur invité" userId="S::urn:spo:anon#249aa85be70a26ecca7e631be6f104ab6ce78f3395cf39dc99ed36fb89e6fc3b::" providerId="AD" clId="Web-{8A1122B7-1711-7443-8A07-95AE0C1333E7}" dt="2024-04-16T19:19:57.696" v="88" actId="20577"/>
      <pc:docMkLst>
        <pc:docMk/>
      </pc:docMkLst>
      <pc:sldChg chg="modSp">
        <pc:chgData name="Utilisateur invité" userId="S::urn:spo:anon#249aa85be70a26ecca7e631be6f104ab6ce78f3395cf39dc99ed36fb89e6fc3b::" providerId="AD" clId="Web-{8A1122B7-1711-7443-8A07-95AE0C1333E7}" dt="2024-04-16T19:12:22.086" v="11" actId="20577"/>
        <pc:sldMkLst>
          <pc:docMk/>
          <pc:sldMk cId="1804113529" sldId="257"/>
        </pc:sldMkLst>
        <pc:spChg chg="mod">
          <ac:chgData name="Utilisateur invité" userId="S::urn:spo:anon#249aa85be70a26ecca7e631be6f104ab6ce78f3395cf39dc99ed36fb89e6fc3b::" providerId="AD" clId="Web-{8A1122B7-1711-7443-8A07-95AE0C1333E7}" dt="2024-04-16T19:12:22.086" v="11" actId="20577"/>
          <ac:spMkLst>
            <pc:docMk/>
            <pc:sldMk cId="1804113529" sldId="257"/>
            <ac:spMk id="20" creationId="{00000000-0000-0000-0000-000000000000}"/>
          </ac:spMkLst>
        </pc:spChg>
      </pc:sldChg>
      <pc:sldChg chg="modSp">
        <pc:chgData name="Utilisateur invité" userId="S::urn:spo:anon#249aa85be70a26ecca7e631be6f104ab6ce78f3395cf39dc99ed36fb89e6fc3b::" providerId="AD" clId="Web-{8A1122B7-1711-7443-8A07-95AE0C1333E7}" dt="2024-04-16T18:59:21.258" v="8" actId="20577"/>
        <pc:sldMkLst>
          <pc:docMk/>
          <pc:sldMk cId="3265467816" sldId="263"/>
        </pc:sldMkLst>
        <pc:spChg chg="mod">
          <ac:chgData name="Utilisateur invité" userId="S::urn:spo:anon#249aa85be70a26ecca7e631be6f104ab6ce78f3395cf39dc99ed36fb89e6fc3b::" providerId="AD" clId="Web-{8A1122B7-1711-7443-8A07-95AE0C1333E7}" dt="2024-04-16T18:59:21.258" v="8" actId="20577"/>
          <ac:spMkLst>
            <pc:docMk/>
            <pc:sldMk cId="3265467816" sldId="263"/>
            <ac:spMk id="8" creationId="{00000000-0000-0000-0000-000000000000}"/>
          </ac:spMkLst>
        </pc:spChg>
      </pc:sldChg>
      <pc:sldChg chg="modSp">
        <pc:chgData name="Utilisateur invité" userId="S::urn:spo:anon#249aa85be70a26ecca7e631be6f104ab6ce78f3395cf39dc99ed36fb89e6fc3b::" providerId="AD" clId="Web-{8A1122B7-1711-7443-8A07-95AE0C1333E7}" dt="2024-04-16T19:14:10.355" v="41" actId="20577"/>
        <pc:sldMkLst>
          <pc:docMk/>
          <pc:sldMk cId="3926163435" sldId="267"/>
        </pc:sldMkLst>
        <pc:spChg chg="mod">
          <ac:chgData name="Utilisateur invité" userId="S::urn:spo:anon#249aa85be70a26ecca7e631be6f104ab6ce78f3395cf39dc99ed36fb89e6fc3b::" providerId="AD" clId="Web-{8A1122B7-1711-7443-8A07-95AE0C1333E7}" dt="2024-04-16T19:14:10.355" v="41" actId="20577"/>
          <ac:spMkLst>
            <pc:docMk/>
            <pc:sldMk cId="3926163435" sldId="267"/>
            <ac:spMk id="3" creationId="{7A6642B8-BFF6-371E-E604-849D4F93A8E1}"/>
          </ac:spMkLst>
        </pc:spChg>
        <pc:spChg chg="mod">
          <ac:chgData name="Utilisateur invité" userId="S::urn:spo:anon#249aa85be70a26ecca7e631be6f104ab6ce78f3395cf39dc99ed36fb89e6fc3b::" providerId="AD" clId="Web-{8A1122B7-1711-7443-8A07-95AE0C1333E7}" dt="2024-04-16T19:13:51.573" v="38" actId="20577"/>
          <ac:spMkLst>
            <pc:docMk/>
            <pc:sldMk cId="3926163435" sldId="267"/>
            <ac:spMk id="7" creationId="{04E737C3-0B29-1E67-1762-1CB8FB359622}"/>
          </ac:spMkLst>
        </pc:spChg>
      </pc:sldChg>
      <pc:sldChg chg="modSp">
        <pc:chgData name="Utilisateur invité" userId="S::urn:spo:anon#249aa85be70a26ecca7e631be6f104ab6ce78f3395cf39dc99ed36fb89e6fc3b::" providerId="AD" clId="Web-{8A1122B7-1711-7443-8A07-95AE0C1333E7}" dt="2024-04-16T19:19:57.696" v="88" actId="20577"/>
        <pc:sldMkLst>
          <pc:docMk/>
          <pc:sldMk cId="1129356012" sldId="268"/>
        </pc:sldMkLst>
        <pc:spChg chg="mod">
          <ac:chgData name="Utilisateur invité" userId="S::urn:spo:anon#249aa85be70a26ecca7e631be6f104ab6ce78f3395cf39dc99ed36fb89e6fc3b::" providerId="AD" clId="Web-{8A1122B7-1711-7443-8A07-95AE0C1333E7}" dt="2024-04-16T19:19:57.696" v="88" actId="20577"/>
          <ac:spMkLst>
            <pc:docMk/>
            <pc:sldMk cId="1129356012" sldId="268"/>
            <ac:spMk id="3" creationId="{D65D52AB-B42B-6D76-7154-4AF5E556F9E1}"/>
          </ac:spMkLst>
        </pc:spChg>
      </pc:sldChg>
    </pc:docChg>
  </pc:docChgLst>
  <pc:docChgLst>
    <pc:chgData name="Utilisateur invité" userId="S::urn:spo:anon#249aa85be70a26ecca7e631be6f104ab6ce78f3395cf39dc99ed36fb89e6fc3b::" providerId="AD" clId="Web-{EBE534FA-9231-B329-AF6E-F8109AAC0F45}"/>
    <pc:docChg chg="modSld">
      <pc:chgData name="Utilisateur invité" userId="S::urn:spo:anon#249aa85be70a26ecca7e631be6f104ab6ce78f3395cf39dc99ed36fb89e6fc3b::" providerId="AD" clId="Web-{EBE534FA-9231-B329-AF6E-F8109AAC0F45}" dt="2024-04-17T13:47:10.378" v="22" actId="14100"/>
      <pc:docMkLst>
        <pc:docMk/>
      </pc:docMkLst>
      <pc:sldChg chg="modSp">
        <pc:chgData name="Utilisateur invité" userId="S::urn:spo:anon#249aa85be70a26ecca7e631be6f104ab6ce78f3395cf39dc99ed36fb89e6fc3b::" providerId="AD" clId="Web-{EBE534FA-9231-B329-AF6E-F8109AAC0F45}" dt="2024-04-17T13:47:10.378" v="22" actId="14100"/>
        <pc:sldMkLst>
          <pc:docMk/>
          <pc:sldMk cId="1129356012" sldId="268"/>
        </pc:sldMkLst>
        <pc:spChg chg="mod">
          <ac:chgData name="Utilisateur invité" userId="S::urn:spo:anon#249aa85be70a26ecca7e631be6f104ab6ce78f3395cf39dc99ed36fb89e6fc3b::" providerId="AD" clId="Web-{EBE534FA-9231-B329-AF6E-F8109AAC0F45}" dt="2024-04-17T13:47:10.378" v="22" actId="14100"/>
          <ac:spMkLst>
            <pc:docMk/>
            <pc:sldMk cId="1129356012" sldId="268"/>
            <ac:spMk id="27" creationId="{B5FE7616-9C53-D52B-7944-60D7630E39AB}"/>
          </ac:spMkLst>
        </pc:spChg>
      </pc:sldChg>
    </pc:docChg>
  </pc:docChgLst>
  <pc:docChgLst>
    <pc:chgData name="Victor Barouh" userId="S::st63175@students.tsi.lv::169534d6-5111-4f46-81e3-8de06967a89b" providerId="AD" clId="Web-{A0A9B76B-DAEA-8D60-E615-F8107910C811}"/>
    <pc:docChg chg="addSld delSld modSld sldOrd">
      <pc:chgData name="Victor Barouh" userId="S::st63175@students.tsi.lv::169534d6-5111-4f46-81e3-8de06967a89b" providerId="AD" clId="Web-{A0A9B76B-DAEA-8D60-E615-F8107910C811}" dt="2024-04-17T05:21:03.516" v="1179" actId="20577"/>
      <pc:docMkLst>
        <pc:docMk/>
      </pc:docMkLst>
      <pc:sldChg chg="addSp delSp modSp">
        <pc:chgData name="Victor Barouh" userId="S::st63175@students.tsi.lv::169534d6-5111-4f46-81e3-8de06967a89b" providerId="AD" clId="Web-{A0A9B76B-DAEA-8D60-E615-F8107910C811}" dt="2024-04-17T05:21:03.516" v="1179" actId="20577"/>
        <pc:sldMkLst>
          <pc:docMk/>
          <pc:sldMk cId="508422703" sldId="260"/>
        </pc:sldMkLst>
        <pc:spChg chg="mod">
          <ac:chgData name="Victor Barouh" userId="S::st63175@students.tsi.lv::169534d6-5111-4f46-81e3-8de06967a89b" providerId="AD" clId="Web-{A0A9B76B-DAEA-8D60-E615-F8107910C811}" dt="2024-04-17T05:21:03.516" v="1179" actId="20577"/>
          <ac:spMkLst>
            <pc:docMk/>
            <pc:sldMk cId="508422703" sldId="260"/>
            <ac:spMk id="7" creationId="{00000000-0000-0000-0000-000000000000}"/>
          </ac:spMkLst>
        </pc:spChg>
        <pc:picChg chg="add del">
          <ac:chgData name="Victor Barouh" userId="S::st63175@students.tsi.lv::169534d6-5111-4f46-81e3-8de06967a89b" providerId="AD" clId="Web-{A0A9B76B-DAEA-8D60-E615-F8107910C811}" dt="2024-04-17T04:54:00.017" v="789"/>
          <ac:picMkLst>
            <pc:docMk/>
            <pc:sldMk cId="508422703" sldId="260"/>
            <ac:picMk id="3" creationId="{1F73A665-7DAC-CDD6-B2A2-ADCD563FB08E}"/>
          </ac:picMkLst>
        </pc:picChg>
      </pc:sldChg>
      <pc:sldChg chg="modSp">
        <pc:chgData name="Victor Barouh" userId="S::st63175@students.tsi.lv::169534d6-5111-4f46-81e3-8de06967a89b" providerId="AD" clId="Web-{A0A9B76B-DAEA-8D60-E615-F8107910C811}" dt="2024-04-17T05:20:36.469" v="1168" actId="20577"/>
        <pc:sldMkLst>
          <pc:docMk/>
          <pc:sldMk cId="3265467816" sldId="263"/>
        </pc:sldMkLst>
        <pc:spChg chg="mod">
          <ac:chgData name="Victor Barouh" userId="S::st63175@students.tsi.lv::169534d6-5111-4f46-81e3-8de06967a89b" providerId="AD" clId="Web-{A0A9B76B-DAEA-8D60-E615-F8107910C811}" dt="2024-04-17T05:20:36.469" v="1168" actId="20577"/>
          <ac:spMkLst>
            <pc:docMk/>
            <pc:sldMk cId="3265467816" sldId="263"/>
            <ac:spMk id="9" creationId="{00000000-0000-0000-0000-000000000000}"/>
          </ac:spMkLst>
        </pc:spChg>
      </pc:sldChg>
      <pc:sldChg chg="modSp">
        <pc:chgData name="Victor Barouh" userId="S::st63175@students.tsi.lv::169534d6-5111-4f46-81e3-8de06967a89b" providerId="AD" clId="Web-{A0A9B76B-DAEA-8D60-E615-F8107910C811}" dt="2024-04-17T04:56:59.879" v="846" actId="20577"/>
        <pc:sldMkLst>
          <pc:docMk/>
          <pc:sldMk cId="1129356012" sldId="268"/>
        </pc:sldMkLst>
        <pc:spChg chg="mod">
          <ac:chgData name="Victor Barouh" userId="S::st63175@students.tsi.lv::169534d6-5111-4f46-81e3-8de06967a89b" providerId="AD" clId="Web-{A0A9B76B-DAEA-8D60-E615-F8107910C811}" dt="2024-04-17T04:56:59.879" v="846" actId="20577"/>
          <ac:spMkLst>
            <pc:docMk/>
            <pc:sldMk cId="1129356012" sldId="268"/>
            <ac:spMk id="26" creationId="{B5DCAFB6-0892-015E-05CA-BA515C4F6BAA}"/>
          </ac:spMkLst>
        </pc:spChg>
        <pc:spChg chg="mod">
          <ac:chgData name="Victor Barouh" userId="S::st63175@students.tsi.lv::169534d6-5111-4f46-81e3-8de06967a89b" providerId="AD" clId="Web-{A0A9B76B-DAEA-8D60-E615-F8107910C811}" dt="2024-04-17T04:56:51.457" v="845" actId="14100"/>
          <ac:spMkLst>
            <pc:docMk/>
            <pc:sldMk cId="1129356012" sldId="268"/>
            <ac:spMk id="27" creationId="{B5FE7616-9C53-D52B-7944-60D7630E39AB}"/>
          </ac:spMkLst>
        </pc:spChg>
      </pc:sldChg>
      <pc:sldChg chg="modSp">
        <pc:chgData name="Victor Barouh" userId="S::st63175@students.tsi.lv::169534d6-5111-4f46-81e3-8de06967a89b" providerId="AD" clId="Web-{A0A9B76B-DAEA-8D60-E615-F8107910C811}" dt="2024-04-17T05:07:13.935" v="1158" actId="20577"/>
        <pc:sldMkLst>
          <pc:docMk/>
          <pc:sldMk cId="3163294585" sldId="269"/>
        </pc:sldMkLst>
        <pc:spChg chg="mod">
          <ac:chgData name="Victor Barouh" userId="S::st63175@students.tsi.lv::169534d6-5111-4f46-81e3-8de06967a89b" providerId="AD" clId="Web-{A0A9B76B-DAEA-8D60-E615-F8107910C811}" dt="2024-04-17T05:07:13.935" v="1158" actId="20577"/>
          <ac:spMkLst>
            <pc:docMk/>
            <pc:sldMk cId="3163294585" sldId="269"/>
            <ac:spMk id="3" creationId="{B6D0F018-6959-02E5-F30C-13CCE78DB5A0}"/>
          </ac:spMkLst>
        </pc:spChg>
      </pc:sldChg>
      <pc:sldChg chg="addSp modSp">
        <pc:chgData name="Victor Barouh" userId="S::st63175@students.tsi.lv::169534d6-5111-4f46-81e3-8de06967a89b" providerId="AD" clId="Web-{A0A9B76B-DAEA-8D60-E615-F8107910C811}" dt="2024-04-17T04:26:45.942" v="131" actId="1076"/>
        <pc:sldMkLst>
          <pc:docMk/>
          <pc:sldMk cId="2393833765" sldId="270"/>
        </pc:sldMkLst>
        <pc:spChg chg="mod">
          <ac:chgData name="Victor Barouh" userId="S::st63175@students.tsi.lv::169534d6-5111-4f46-81e3-8de06967a89b" providerId="AD" clId="Web-{A0A9B76B-DAEA-8D60-E615-F8107910C811}" dt="2024-04-17T04:18:38.012" v="54" actId="20577"/>
          <ac:spMkLst>
            <pc:docMk/>
            <pc:sldMk cId="2393833765" sldId="270"/>
            <ac:spMk id="2" creationId="{9E64F13D-B043-B5AF-67CB-276725007EB5}"/>
          </ac:spMkLst>
        </pc:spChg>
        <pc:spChg chg="mod">
          <ac:chgData name="Victor Barouh" userId="S::st63175@students.tsi.lv::169534d6-5111-4f46-81e3-8de06967a89b" providerId="AD" clId="Web-{A0A9B76B-DAEA-8D60-E615-F8107910C811}" dt="2024-04-17T04:26:03.894" v="125" actId="14100"/>
          <ac:spMkLst>
            <pc:docMk/>
            <pc:sldMk cId="2393833765" sldId="270"/>
            <ac:spMk id="3" creationId="{1095C792-40C7-75B3-DB1F-AEB47C0A43CB}"/>
          </ac:spMkLst>
        </pc:spChg>
        <pc:picChg chg="add mod">
          <ac:chgData name="Victor Barouh" userId="S::st63175@students.tsi.lv::169534d6-5111-4f46-81e3-8de06967a89b" providerId="AD" clId="Web-{A0A9B76B-DAEA-8D60-E615-F8107910C811}" dt="2024-04-17T04:20:48.764" v="74" actId="1076"/>
          <ac:picMkLst>
            <pc:docMk/>
            <pc:sldMk cId="2393833765" sldId="270"/>
            <ac:picMk id="9" creationId="{455A25A4-5808-4573-2FE2-842B4745209F}"/>
          </ac:picMkLst>
        </pc:picChg>
        <pc:picChg chg="add mod">
          <ac:chgData name="Victor Barouh" userId="S::st63175@students.tsi.lv::169534d6-5111-4f46-81e3-8de06967a89b" providerId="AD" clId="Web-{A0A9B76B-DAEA-8D60-E615-F8107910C811}" dt="2024-04-17T04:26:05.910" v="126" actId="1076"/>
          <ac:picMkLst>
            <pc:docMk/>
            <pc:sldMk cId="2393833765" sldId="270"/>
            <ac:picMk id="10" creationId="{DA1F1145-6AD9-7FB1-B8E6-35D2E455D1BE}"/>
          </ac:picMkLst>
        </pc:picChg>
        <pc:picChg chg="add mod">
          <ac:chgData name="Victor Barouh" userId="S::st63175@students.tsi.lv::169534d6-5111-4f46-81e3-8de06967a89b" providerId="AD" clId="Web-{A0A9B76B-DAEA-8D60-E615-F8107910C811}" dt="2024-04-17T04:26:45.942" v="131" actId="1076"/>
          <ac:picMkLst>
            <pc:docMk/>
            <pc:sldMk cId="2393833765" sldId="270"/>
            <ac:picMk id="11" creationId="{BD24ED56-3113-A11D-D73A-29E93561DB1C}"/>
          </ac:picMkLst>
        </pc:picChg>
      </pc:sldChg>
      <pc:sldChg chg="addSp modSp">
        <pc:chgData name="Victor Barouh" userId="S::st63175@students.tsi.lv::169534d6-5111-4f46-81e3-8de06967a89b" providerId="AD" clId="Web-{A0A9B76B-DAEA-8D60-E615-F8107910C811}" dt="2024-04-17T04:17:27.121" v="46" actId="20577"/>
        <pc:sldMkLst>
          <pc:docMk/>
          <pc:sldMk cId="1736224729" sldId="271"/>
        </pc:sldMkLst>
        <pc:spChg chg="add mod">
          <ac:chgData name="Victor Barouh" userId="S::st63175@students.tsi.lv::169534d6-5111-4f46-81e3-8de06967a89b" providerId="AD" clId="Web-{A0A9B76B-DAEA-8D60-E615-F8107910C811}" dt="2024-04-17T04:17:27.121" v="46" actId="20577"/>
          <ac:spMkLst>
            <pc:docMk/>
            <pc:sldMk cId="1736224729" sldId="271"/>
            <ac:spMk id="11" creationId="{104213A9-0440-29E3-CFAB-27FFC45F609B}"/>
          </ac:spMkLst>
        </pc:spChg>
        <pc:spChg chg="mod">
          <ac:chgData name="Victor Barouh" userId="S::st63175@students.tsi.lv::169534d6-5111-4f46-81e3-8de06967a89b" providerId="AD" clId="Web-{A0A9B76B-DAEA-8D60-E615-F8107910C811}" dt="2024-04-17T04:17:09.167" v="11" actId="1076"/>
          <ac:spMkLst>
            <pc:docMk/>
            <pc:sldMk cId="1736224729" sldId="271"/>
            <ac:spMk id="26" creationId="{5065997B-C38B-03FD-7F8A-0D56C4393100}"/>
          </ac:spMkLst>
        </pc:spChg>
        <pc:spChg chg="mod">
          <ac:chgData name="Victor Barouh" userId="S::st63175@students.tsi.lv::169534d6-5111-4f46-81e3-8de06967a89b" providerId="AD" clId="Web-{A0A9B76B-DAEA-8D60-E615-F8107910C811}" dt="2024-04-17T04:17:03.823" v="7" actId="1076"/>
          <ac:spMkLst>
            <pc:docMk/>
            <pc:sldMk cId="1736224729" sldId="271"/>
            <ac:spMk id="27" creationId="{5C95D76D-A7BB-8055-1E6F-E048EB59A2F3}"/>
          </ac:spMkLst>
        </pc:spChg>
        <pc:picChg chg="add mod">
          <ac:chgData name="Victor Barouh" userId="S::st63175@students.tsi.lv::169534d6-5111-4f46-81e3-8de06967a89b" providerId="AD" clId="Web-{A0A9B76B-DAEA-8D60-E615-F8107910C811}" dt="2024-04-17T04:17:13.808" v="13" actId="1076"/>
          <ac:picMkLst>
            <pc:docMk/>
            <pc:sldMk cId="1736224729" sldId="271"/>
            <ac:picMk id="9" creationId="{2C41B9B8-8589-24B7-49D4-364F9A01C2AD}"/>
          </ac:picMkLst>
        </pc:picChg>
        <pc:picChg chg="mod">
          <ac:chgData name="Victor Barouh" userId="S::st63175@students.tsi.lv::169534d6-5111-4f46-81e3-8de06967a89b" providerId="AD" clId="Web-{A0A9B76B-DAEA-8D60-E615-F8107910C811}" dt="2024-04-17T04:17:06.652" v="10" actId="1076"/>
          <ac:picMkLst>
            <pc:docMk/>
            <pc:sldMk cId="1736224729" sldId="271"/>
            <ac:picMk id="29" creationId="{5D992244-4B75-B06D-FC48-3F1BA129B8AF}"/>
          </ac:picMkLst>
        </pc:picChg>
      </pc:sldChg>
      <pc:sldChg chg="addSp modSp new modNotes">
        <pc:chgData name="Victor Barouh" userId="S::st63175@students.tsi.lv::169534d6-5111-4f46-81e3-8de06967a89b" providerId="AD" clId="Web-{A0A9B76B-DAEA-8D60-E615-F8107910C811}" dt="2024-04-17T04:35:50.203" v="316" actId="20577"/>
        <pc:sldMkLst>
          <pc:docMk/>
          <pc:sldMk cId="3019493227" sldId="272"/>
        </pc:sldMkLst>
        <pc:spChg chg="mod">
          <ac:chgData name="Victor Barouh" userId="S::st63175@students.tsi.lv::169534d6-5111-4f46-81e3-8de06967a89b" providerId="AD" clId="Web-{A0A9B76B-DAEA-8D60-E615-F8107910C811}" dt="2024-04-17T04:27:01.661" v="142" actId="20577"/>
          <ac:spMkLst>
            <pc:docMk/>
            <pc:sldMk cId="3019493227" sldId="272"/>
            <ac:spMk id="2" creationId="{C307A0CE-34AD-867D-E545-280F153DD47B}"/>
          </ac:spMkLst>
        </pc:spChg>
        <pc:spChg chg="add mod">
          <ac:chgData name="Victor Barouh" userId="S::st63175@students.tsi.lv::169534d6-5111-4f46-81e3-8de06967a89b" providerId="AD" clId="Web-{A0A9B76B-DAEA-8D60-E615-F8107910C811}" dt="2024-04-17T04:28:40.320" v="196" actId="1076"/>
          <ac:spMkLst>
            <pc:docMk/>
            <pc:sldMk cId="3019493227" sldId="272"/>
            <ac:spMk id="8" creationId="{D93B1285-31E9-6EB1-3AA7-9B87D32A2B1E}"/>
          </ac:spMkLst>
        </pc:spChg>
        <pc:spChg chg="add mod">
          <ac:chgData name="Victor Barouh" userId="S::st63175@students.tsi.lv::169534d6-5111-4f46-81e3-8de06967a89b" providerId="AD" clId="Web-{A0A9B76B-DAEA-8D60-E615-F8107910C811}" dt="2024-04-17T04:32:24.215" v="214" actId="1076"/>
          <ac:spMkLst>
            <pc:docMk/>
            <pc:sldMk cId="3019493227" sldId="272"/>
            <ac:spMk id="11" creationId="{78149188-58F7-C5FE-60FA-DEBE4F56BFC0}"/>
          </ac:spMkLst>
        </pc:spChg>
        <pc:spChg chg="add mod">
          <ac:chgData name="Victor Barouh" userId="S::st63175@students.tsi.lv::169534d6-5111-4f46-81e3-8de06967a89b" providerId="AD" clId="Web-{A0A9B76B-DAEA-8D60-E615-F8107910C811}" dt="2024-04-17T04:32:21.825" v="213" actId="1076"/>
          <ac:spMkLst>
            <pc:docMk/>
            <pc:sldMk cId="3019493227" sldId="272"/>
            <ac:spMk id="12" creationId="{06B76166-E8CE-8B75-AD82-2938CCBECB7E}"/>
          </ac:spMkLst>
        </pc:spChg>
        <pc:spChg chg="add mod">
          <ac:chgData name="Victor Barouh" userId="S::st63175@students.tsi.lv::169534d6-5111-4f46-81e3-8de06967a89b" providerId="AD" clId="Web-{A0A9B76B-DAEA-8D60-E615-F8107910C811}" dt="2024-04-17T04:35:16.483" v="280" actId="1076"/>
          <ac:spMkLst>
            <pc:docMk/>
            <pc:sldMk cId="3019493227" sldId="272"/>
            <ac:spMk id="13" creationId="{DD9EDFA2-F846-C092-14E0-39022C83B6DC}"/>
          </ac:spMkLst>
        </pc:spChg>
        <pc:spChg chg="add mod">
          <ac:chgData name="Victor Barouh" userId="S::st63175@students.tsi.lv::169534d6-5111-4f46-81e3-8de06967a89b" providerId="AD" clId="Web-{A0A9B76B-DAEA-8D60-E615-F8107910C811}" dt="2024-04-17T04:35:50.203" v="316" actId="20577"/>
          <ac:spMkLst>
            <pc:docMk/>
            <pc:sldMk cId="3019493227" sldId="272"/>
            <ac:spMk id="14" creationId="{FB7A23C6-2D4C-2604-5562-B73A74BEC8BD}"/>
          </ac:spMkLst>
        </pc:spChg>
        <pc:picChg chg="add mod">
          <ac:chgData name="Victor Barouh" userId="S::st63175@students.tsi.lv::169534d6-5111-4f46-81e3-8de06967a89b" providerId="AD" clId="Web-{A0A9B76B-DAEA-8D60-E615-F8107910C811}" dt="2024-04-17T04:31:59.355" v="202" actId="1076"/>
          <ac:picMkLst>
            <pc:docMk/>
            <pc:sldMk cId="3019493227" sldId="272"/>
            <ac:picMk id="9" creationId="{2B0824D8-CF57-AC09-DC75-467142D7B74A}"/>
          </ac:picMkLst>
        </pc:picChg>
        <pc:picChg chg="add mod">
          <ac:chgData name="Victor Barouh" userId="S::st63175@students.tsi.lv::169534d6-5111-4f46-81e3-8de06967a89b" providerId="AD" clId="Web-{A0A9B76B-DAEA-8D60-E615-F8107910C811}" dt="2024-04-17T04:32:00.355" v="203" actId="1076"/>
          <ac:picMkLst>
            <pc:docMk/>
            <pc:sldMk cId="3019493227" sldId="272"/>
            <ac:picMk id="10" creationId="{E9CB952E-37A3-EB08-BC70-F7B2018D8A8C}"/>
          </ac:picMkLst>
        </pc:picChg>
      </pc:sldChg>
      <pc:sldChg chg="del">
        <pc:chgData name="Victor Barouh" userId="S::st63175@students.tsi.lv::169534d6-5111-4f46-81e3-8de06967a89b" providerId="AD" clId="Web-{A0A9B76B-DAEA-8D60-E615-F8107910C811}" dt="2024-04-17T04:17:38.918" v="47"/>
        <pc:sldMkLst>
          <pc:docMk/>
          <pc:sldMk cId="3917757022" sldId="272"/>
        </pc:sldMkLst>
      </pc:sldChg>
      <pc:sldChg chg="addSp delSp modSp new">
        <pc:chgData name="Victor Barouh" userId="S::st63175@students.tsi.lv::169534d6-5111-4f46-81e3-8de06967a89b" providerId="AD" clId="Web-{A0A9B76B-DAEA-8D60-E615-F8107910C811}" dt="2024-04-17T04:39:22.675" v="447" actId="1076"/>
        <pc:sldMkLst>
          <pc:docMk/>
          <pc:sldMk cId="717434191" sldId="273"/>
        </pc:sldMkLst>
        <pc:spChg chg="mod">
          <ac:chgData name="Victor Barouh" userId="S::st63175@students.tsi.lv::169534d6-5111-4f46-81e3-8de06967a89b" providerId="AD" clId="Web-{A0A9B76B-DAEA-8D60-E615-F8107910C811}" dt="2024-04-17T04:35:59.750" v="318" actId="20577"/>
          <ac:spMkLst>
            <pc:docMk/>
            <pc:sldMk cId="717434191" sldId="273"/>
            <ac:spMk id="2" creationId="{B20E14AC-C3BE-0DE0-06F5-B8D272961DE8}"/>
          </ac:spMkLst>
        </pc:spChg>
        <pc:spChg chg="add mod">
          <ac:chgData name="Victor Barouh" userId="S::st63175@students.tsi.lv::169534d6-5111-4f46-81e3-8de06967a89b" providerId="AD" clId="Web-{A0A9B76B-DAEA-8D60-E615-F8107910C811}" dt="2024-04-17T04:39:22.675" v="447" actId="1076"/>
          <ac:spMkLst>
            <pc:docMk/>
            <pc:sldMk cId="717434191" sldId="273"/>
            <ac:spMk id="12" creationId="{F5C05F24-B688-900B-AF9E-A757356DD49B}"/>
          </ac:spMkLst>
        </pc:spChg>
        <pc:picChg chg="add del mod">
          <ac:chgData name="Victor Barouh" userId="S::st63175@students.tsi.lv::169534d6-5111-4f46-81e3-8de06967a89b" providerId="AD" clId="Web-{A0A9B76B-DAEA-8D60-E615-F8107910C811}" dt="2024-04-17T04:37:04.938" v="335"/>
          <ac:picMkLst>
            <pc:docMk/>
            <pc:sldMk cId="717434191" sldId="273"/>
            <ac:picMk id="8" creationId="{16256AD6-6DBF-24B0-2A60-B246E5E83330}"/>
          </ac:picMkLst>
        </pc:picChg>
        <pc:picChg chg="add del mod">
          <ac:chgData name="Victor Barouh" userId="S::st63175@students.tsi.lv::169534d6-5111-4f46-81e3-8de06967a89b" providerId="AD" clId="Web-{A0A9B76B-DAEA-8D60-E615-F8107910C811}" dt="2024-04-17T04:36:49.313" v="329"/>
          <ac:picMkLst>
            <pc:docMk/>
            <pc:sldMk cId="717434191" sldId="273"/>
            <ac:picMk id="9" creationId="{91CD3361-1847-8A61-F966-B5159599B7D5}"/>
          </ac:picMkLst>
        </pc:picChg>
        <pc:picChg chg="add del mod">
          <ac:chgData name="Victor Barouh" userId="S::st63175@students.tsi.lv::169534d6-5111-4f46-81e3-8de06967a89b" providerId="AD" clId="Web-{A0A9B76B-DAEA-8D60-E615-F8107910C811}" dt="2024-04-17T04:36:33.875" v="326"/>
          <ac:picMkLst>
            <pc:docMk/>
            <pc:sldMk cId="717434191" sldId="273"/>
            <ac:picMk id="10" creationId="{DEEFFA89-3101-9DE7-0F2F-38E220756CDB}"/>
          </ac:picMkLst>
        </pc:picChg>
        <pc:picChg chg="add mod">
          <ac:chgData name="Victor Barouh" userId="S::st63175@students.tsi.lv::169534d6-5111-4f46-81e3-8de06967a89b" providerId="AD" clId="Web-{A0A9B76B-DAEA-8D60-E615-F8107910C811}" dt="2024-04-17T04:37:06.798" v="336" actId="1076"/>
          <ac:picMkLst>
            <pc:docMk/>
            <pc:sldMk cId="717434191" sldId="273"/>
            <ac:picMk id="11" creationId="{E8E643F2-852F-49A3-8EE4-6FCB41F3E12B}"/>
          </ac:picMkLst>
        </pc:picChg>
      </pc:sldChg>
      <pc:sldChg chg="addSp delSp modSp new ord">
        <pc:chgData name="Victor Barouh" userId="S::st63175@students.tsi.lv::169534d6-5111-4f46-81e3-8de06967a89b" providerId="AD" clId="Web-{A0A9B76B-DAEA-8D60-E615-F8107910C811}" dt="2024-04-17T05:11:31.111" v="1161" actId="20577"/>
        <pc:sldMkLst>
          <pc:docMk/>
          <pc:sldMk cId="1156658594" sldId="274"/>
        </pc:sldMkLst>
        <pc:spChg chg="mod">
          <ac:chgData name="Victor Barouh" userId="S::st63175@students.tsi.lv::169534d6-5111-4f46-81e3-8de06967a89b" providerId="AD" clId="Web-{A0A9B76B-DAEA-8D60-E615-F8107910C811}" dt="2024-04-17T04:39:32.753" v="449" actId="20577"/>
          <ac:spMkLst>
            <pc:docMk/>
            <pc:sldMk cId="1156658594" sldId="274"/>
            <ac:spMk id="2" creationId="{E2694423-F425-61E0-1487-B6A472DB63D2}"/>
          </ac:spMkLst>
        </pc:spChg>
        <pc:spChg chg="add mod">
          <ac:chgData name="Victor Barouh" userId="S::st63175@students.tsi.lv::169534d6-5111-4f46-81e3-8de06967a89b" providerId="AD" clId="Web-{A0A9B76B-DAEA-8D60-E615-F8107910C811}" dt="2024-04-17T04:40:28.520" v="497" actId="14100"/>
          <ac:spMkLst>
            <pc:docMk/>
            <pc:sldMk cId="1156658594" sldId="274"/>
            <ac:spMk id="8" creationId="{1FE48F93-099D-1638-D306-A3DB4E0F2107}"/>
          </ac:spMkLst>
        </pc:spChg>
        <pc:spChg chg="add mod">
          <ac:chgData name="Victor Barouh" userId="S::st63175@students.tsi.lv::169534d6-5111-4f46-81e3-8de06967a89b" providerId="AD" clId="Web-{A0A9B76B-DAEA-8D60-E615-F8107910C811}" dt="2024-04-17T05:11:31.111" v="1161" actId="20577"/>
          <ac:spMkLst>
            <pc:docMk/>
            <pc:sldMk cId="1156658594" sldId="274"/>
            <ac:spMk id="9" creationId="{DE9B36CB-C31F-653C-55A5-399BFEC9F711}"/>
          </ac:spMkLst>
        </pc:spChg>
        <pc:spChg chg="add mod">
          <ac:chgData name="Victor Barouh" userId="S::st63175@students.tsi.lv::169534d6-5111-4f46-81e3-8de06967a89b" providerId="AD" clId="Web-{A0A9B76B-DAEA-8D60-E615-F8107910C811}" dt="2024-04-17T04:45:44.290" v="606" actId="1076"/>
          <ac:spMkLst>
            <pc:docMk/>
            <pc:sldMk cId="1156658594" sldId="274"/>
            <ac:spMk id="12" creationId="{09415405-7CBF-E8E4-73A0-D55417E9CC73}"/>
          </ac:spMkLst>
        </pc:spChg>
        <pc:spChg chg="add mod">
          <ac:chgData name="Victor Barouh" userId="S::st63175@students.tsi.lv::169534d6-5111-4f46-81e3-8de06967a89b" providerId="AD" clId="Web-{A0A9B76B-DAEA-8D60-E615-F8107910C811}" dt="2024-04-17T04:45:44.321" v="608" actId="1076"/>
          <ac:spMkLst>
            <pc:docMk/>
            <pc:sldMk cId="1156658594" sldId="274"/>
            <ac:spMk id="14" creationId="{9143A0B3-4CAF-9E90-02F3-74AA3CAF19F0}"/>
          </ac:spMkLst>
        </pc:spChg>
        <pc:spChg chg="add mod">
          <ac:chgData name="Victor Barouh" userId="S::st63175@students.tsi.lv::169534d6-5111-4f46-81e3-8de06967a89b" providerId="AD" clId="Web-{A0A9B76B-DAEA-8D60-E615-F8107910C811}" dt="2024-04-17T04:47:08.745" v="651" actId="1076"/>
          <ac:spMkLst>
            <pc:docMk/>
            <pc:sldMk cId="1156658594" sldId="274"/>
            <ac:spMk id="16" creationId="{B7C9BC79-83C7-5AD3-D184-E1587383649D}"/>
          </ac:spMkLst>
        </pc:spChg>
        <pc:picChg chg="add mod">
          <ac:chgData name="Victor Barouh" userId="S::st63175@students.tsi.lv::169534d6-5111-4f46-81e3-8de06967a89b" providerId="AD" clId="Web-{A0A9B76B-DAEA-8D60-E615-F8107910C811}" dt="2024-04-17T04:45:44.275" v="605" actId="1076"/>
          <ac:picMkLst>
            <pc:docMk/>
            <pc:sldMk cId="1156658594" sldId="274"/>
            <ac:picMk id="10" creationId="{B514DC68-926E-2B88-8A42-A8E53B633404}"/>
          </ac:picMkLst>
        </pc:picChg>
        <pc:picChg chg="add del mod">
          <ac:chgData name="Victor Barouh" userId="S::st63175@students.tsi.lv::169534d6-5111-4f46-81e3-8de06967a89b" providerId="AD" clId="Web-{A0A9B76B-DAEA-8D60-E615-F8107910C811}" dt="2024-04-17T04:44:44.867" v="578"/>
          <ac:picMkLst>
            <pc:docMk/>
            <pc:sldMk cId="1156658594" sldId="274"/>
            <ac:picMk id="11" creationId="{82738426-A5CA-F164-4CA1-8E005CB8ABF9}"/>
          </ac:picMkLst>
        </pc:picChg>
        <pc:picChg chg="add mod">
          <ac:chgData name="Victor Barouh" userId="S::st63175@students.tsi.lv::169534d6-5111-4f46-81e3-8de06967a89b" providerId="AD" clId="Web-{A0A9B76B-DAEA-8D60-E615-F8107910C811}" dt="2024-04-17T04:45:44.306" v="607" actId="1076"/>
          <ac:picMkLst>
            <pc:docMk/>
            <pc:sldMk cId="1156658594" sldId="274"/>
            <ac:picMk id="13" creationId="{FCD6465C-EF1C-F2B6-07D1-B216BD963721}"/>
          </ac:picMkLst>
        </pc:picChg>
        <pc:picChg chg="add mod">
          <ac:chgData name="Victor Barouh" userId="S::st63175@students.tsi.lv::169534d6-5111-4f46-81e3-8de06967a89b" providerId="AD" clId="Web-{A0A9B76B-DAEA-8D60-E615-F8107910C811}" dt="2024-04-17T04:47:05.651" v="650" actId="1076"/>
          <ac:picMkLst>
            <pc:docMk/>
            <pc:sldMk cId="1156658594" sldId="274"/>
            <ac:picMk id="15" creationId="{CDFD35A2-79E2-CBFC-5A55-488BE3481FB2}"/>
          </ac:picMkLst>
        </pc:picChg>
      </pc:sldChg>
      <pc:sldChg chg="addSp modSp new">
        <pc:chgData name="Victor Barouh" userId="S::st63175@students.tsi.lv::169534d6-5111-4f46-81e3-8de06967a89b" providerId="AD" clId="Web-{A0A9B76B-DAEA-8D60-E615-F8107910C811}" dt="2024-04-17T04:55:14.737" v="807"/>
        <pc:sldMkLst>
          <pc:docMk/>
          <pc:sldMk cId="1343654416" sldId="275"/>
        </pc:sldMkLst>
        <pc:spChg chg="mod">
          <ac:chgData name="Victor Barouh" userId="S::st63175@students.tsi.lv::169534d6-5111-4f46-81e3-8de06967a89b" providerId="AD" clId="Web-{A0A9B76B-DAEA-8D60-E615-F8107910C811}" dt="2024-04-17T04:49:22.950" v="659" actId="20577"/>
          <ac:spMkLst>
            <pc:docMk/>
            <pc:sldMk cId="1343654416" sldId="275"/>
            <ac:spMk id="2" creationId="{BC0E6326-F83F-5BB6-254C-F75841CF00A3}"/>
          </ac:spMkLst>
        </pc:spChg>
        <pc:spChg chg="add mod">
          <ac:chgData name="Victor Barouh" userId="S::st63175@students.tsi.lv::169534d6-5111-4f46-81e3-8de06967a89b" providerId="AD" clId="Web-{A0A9B76B-DAEA-8D60-E615-F8107910C811}" dt="2024-04-17T04:50:01.497" v="697" actId="20577"/>
          <ac:spMkLst>
            <pc:docMk/>
            <pc:sldMk cId="1343654416" sldId="275"/>
            <ac:spMk id="8" creationId="{35BFB904-65F4-15A5-F62C-966019BA8D36}"/>
          </ac:spMkLst>
        </pc:spChg>
        <pc:spChg chg="add mod">
          <ac:chgData name="Victor Barouh" userId="S::st63175@students.tsi.lv::169534d6-5111-4f46-81e3-8de06967a89b" providerId="AD" clId="Web-{A0A9B76B-DAEA-8D60-E615-F8107910C811}" dt="2024-04-17T04:54:24.783" v="798" actId="1076"/>
          <ac:spMkLst>
            <pc:docMk/>
            <pc:sldMk cId="1343654416" sldId="275"/>
            <ac:spMk id="9" creationId="{65CC0828-4068-8A25-710A-19CB2431E80F}"/>
          </ac:spMkLst>
        </pc:spChg>
        <pc:spChg chg="add mod">
          <ac:chgData name="Victor Barouh" userId="S::st63175@students.tsi.lv::169534d6-5111-4f46-81e3-8de06967a89b" providerId="AD" clId="Web-{A0A9B76B-DAEA-8D60-E615-F8107910C811}" dt="2024-04-17T04:55:06.705" v="806" actId="1076"/>
          <ac:spMkLst>
            <pc:docMk/>
            <pc:sldMk cId="1343654416" sldId="275"/>
            <ac:spMk id="13" creationId="{BD9C6A76-A4F4-29B8-5FF0-E405420242E8}"/>
          </ac:spMkLst>
        </pc:spChg>
        <pc:grpChg chg="add">
          <ac:chgData name="Victor Barouh" userId="S::st63175@students.tsi.lv::169534d6-5111-4f46-81e3-8de06967a89b" providerId="AD" clId="Web-{A0A9B76B-DAEA-8D60-E615-F8107910C811}" dt="2024-04-17T04:55:14.737" v="807"/>
          <ac:grpSpMkLst>
            <pc:docMk/>
            <pc:sldMk cId="1343654416" sldId="275"/>
            <ac:grpSpMk id="14" creationId="{40245125-96DC-371B-FDF4-CE8941EDC667}"/>
          </ac:grpSpMkLst>
        </pc:grpChg>
        <pc:picChg chg="add mod">
          <ac:chgData name="Victor Barouh" userId="S::st63175@students.tsi.lv::169534d6-5111-4f46-81e3-8de06967a89b" providerId="AD" clId="Web-{A0A9B76B-DAEA-8D60-E615-F8107910C811}" dt="2024-04-17T04:53:54.782" v="787" actId="1076"/>
          <ac:picMkLst>
            <pc:docMk/>
            <pc:sldMk cId="1343654416" sldId="275"/>
            <ac:picMk id="10" creationId="{B342D74D-EFBB-0285-3C7B-5385AFD83646}"/>
          </ac:picMkLst>
        </pc:picChg>
        <pc:picChg chg="add mod">
          <ac:chgData name="Victor Barouh" userId="S::st63175@students.tsi.lv::169534d6-5111-4f46-81e3-8de06967a89b" providerId="AD" clId="Web-{A0A9B76B-DAEA-8D60-E615-F8107910C811}" dt="2024-04-17T04:54:21.361" v="797" actId="1076"/>
          <ac:picMkLst>
            <pc:docMk/>
            <pc:sldMk cId="1343654416" sldId="275"/>
            <ac:picMk id="11" creationId="{BDA67324-02EE-8601-34DB-7CA6844A5FE2}"/>
          </ac:picMkLst>
        </pc:picChg>
      </pc:sldChg>
      <pc:sldChg chg="new del">
        <pc:chgData name="Victor Barouh" userId="S::st63175@students.tsi.lv::169534d6-5111-4f46-81e3-8de06967a89b" providerId="AD" clId="Web-{A0A9B76B-DAEA-8D60-E615-F8107910C811}" dt="2024-04-17T04:46:16.244" v="614"/>
        <pc:sldMkLst>
          <pc:docMk/>
          <pc:sldMk cId="2252403963" sldId="275"/>
        </pc:sldMkLst>
      </pc:sldChg>
      <pc:sldChg chg="addSp modSp new">
        <pc:chgData name="Victor Barouh" userId="S::st63175@students.tsi.lv::169534d6-5111-4f46-81e3-8de06967a89b" providerId="AD" clId="Web-{A0A9B76B-DAEA-8D60-E615-F8107910C811}" dt="2024-04-17T04:55:25.127" v="808"/>
        <pc:sldMkLst>
          <pc:docMk/>
          <pc:sldMk cId="2299886561" sldId="276"/>
        </pc:sldMkLst>
        <pc:spChg chg="mod">
          <ac:chgData name="Victor Barouh" userId="S::st63175@students.tsi.lv::169534d6-5111-4f46-81e3-8de06967a89b" providerId="AD" clId="Web-{A0A9B76B-DAEA-8D60-E615-F8107910C811}" dt="2024-04-17T04:51:01.186" v="727" actId="20577"/>
          <ac:spMkLst>
            <pc:docMk/>
            <pc:sldMk cId="2299886561" sldId="276"/>
            <ac:spMk id="2" creationId="{FD918721-AF7B-D841-3D01-3AB2931CA928}"/>
          </ac:spMkLst>
        </pc:spChg>
        <pc:spChg chg="add mod">
          <ac:chgData name="Victor Barouh" userId="S::st63175@students.tsi.lv::169534d6-5111-4f46-81e3-8de06967a89b" providerId="AD" clId="Web-{A0A9B76B-DAEA-8D60-E615-F8107910C811}" dt="2024-04-17T04:51:50.093" v="765" actId="14100"/>
          <ac:spMkLst>
            <pc:docMk/>
            <pc:sldMk cId="2299886561" sldId="276"/>
            <ac:spMk id="8" creationId="{5570D634-966A-1710-87E4-77399FEB73A8}"/>
          </ac:spMkLst>
        </pc:spChg>
        <pc:spChg chg="add mod">
          <ac:chgData name="Victor Barouh" userId="S::st63175@students.tsi.lv::169534d6-5111-4f46-81e3-8de06967a89b" providerId="AD" clId="Web-{A0A9B76B-DAEA-8D60-E615-F8107910C811}" dt="2024-04-17T04:52:13.656" v="781" actId="14100"/>
          <ac:spMkLst>
            <pc:docMk/>
            <pc:sldMk cId="2299886561" sldId="276"/>
            <ac:spMk id="9" creationId="{747D79C6-68DD-7AA4-8E75-952EFF2BEFCD}"/>
          </ac:spMkLst>
        </pc:spChg>
        <pc:spChg chg="add mod">
          <ac:chgData name="Victor Barouh" userId="S::st63175@students.tsi.lv::169534d6-5111-4f46-81e3-8de06967a89b" providerId="AD" clId="Web-{A0A9B76B-DAEA-8D60-E615-F8107910C811}" dt="2024-04-17T04:54:53.096" v="802" actId="1076"/>
          <ac:spMkLst>
            <pc:docMk/>
            <pc:sldMk cId="2299886561" sldId="276"/>
            <ac:spMk id="11" creationId="{C3F54414-3338-9A2B-3493-C9F14625E53E}"/>
          </ac:spMkLst>
        </pc:spChg>
        <pc:grpChg chg="add">
          <ac:chgData name="Victor Barouh" userId="S::st63175@students.tsi.lv::169534d6-5111-4f46-81e3-8de06967a89b" providerId="AD" clId="Web-{A0A9B76B-DAEA-8D60-E615-F8107910C811}" dt="2024-04-17T04:55:25.127" v="808"/>
          <ac:grpSpMkLst>
            <pc:docMk/>
            <pc:sldMk cId="2299886561" sldId="276"/>
            <ac:grpSpMk id="12" creationId="{09A98CC3-2AC2-DCB7-7F00-FFF38F515032}"/>
          </ac:grpSpMkLst>
        </pc:grpChg>
        <pc:picChg chg="add mod">
          <ac:chgData name="Victor Barouh" userId="S::st63175@students.tsi.lv::169534d6-5111-4f46-81e3-8de06967a89b" providerId="AD" clId="Web-{A0A9B76B-DAEA-8D60-E615-F8107910C811}" dt="2024-04-17T04:52:27.312" v="785" actId="1076"/>
          <ac:picMkLst>
            <pc:docMk/>
            <pc:sldMk cId="2299886561" sldId="276"/>
            <ac:picMk id="10" creationId="{B6EEF786-A904-EC16-475E-98DB5F93A03A}"/>
          </ac:picMkLst>
        </pc:picChg>
      </pc:sldChg>
      <pc:sldChg chg="addSp modSp new">
        <pc:chgData name="Victor Barouh" userId="S::st63175@students.tsi.lv::169534d6-5111-4f46-81e3-8de06967a89b" providerId="AD" clId="Web-{A0A9B76B-DAEA-8D60-E615-F8107910C811}" dt="2024-04-17T05:02:29.400" v="1108" actId="20577"/>
        <pc:sldMkLst>
          <pc:docMk/>
          <pc:sldMk cId="3274447172" sldId="277"/>
        </pc:sldMkLst>
        <pc:spChg chg="mod">
          <ac:chgData name="Victor Barouh" userId="S::st63175@students.tsi.lv::169534d6-5111-4f46-81e3-8de06967a89b" providerId="AD" clId="Web-{A0A9B76B-DAEA-8D60-E615-F8107910C811}" dt="2024-04-17T04:58:02.442" v="848" actId="20577"/>
          <ac:spMkLst>
            <pc:docMk/>
            <pc:sldMk cId="3274447172" sldId="277"/>
            <ac:spMk id="2" creationId="{72A8F00A-FBDD-33D6-DD3F-E784FB907FF1}"/>
          </ac:spMkLst>
        </pc:spChg>
        <pc:spChg chg="add mod">
          <ac:chgData name="Victor Barouh" userId="S::st63175@students.tsi.lv::169534d6-5111-4f46-81e3-8de06967a89b" providerId="AD" clId="Web-{A0A9B76B-DAEA-8D60-E615-F8107910C811}" dt="2024-04-17T04:58:23.458" v="870" actId="14100"/>
          <ac:spMkLst>
            <pc:docMk/>
            <pc:sldMk cId="3274447172" sldId="277"/>
            <ac:spMk id="8" creationId="{D327C315-D3ED-D7D8-702B-17CB3D5E11E9}"/>
          </ac:spMkLst>
        </pc:spChg>
        <pc:spChg chg="add mod">
          <ac:chgData name="Victor Barouh" userId="S::st63175@students.tsi.lv::169534d6-5111-4f46-81e3-8de06967a89b" providerId="AD" clId="Web-{A0A9B76B-DAEA-8D60-E615-F8107910C811}" dt="2024-04-17T05:00:38.835" v="976" actId="14100"/>
          <ac:spMkLst>
            <pc:docMk/>
            <pc:sldMk cId="3274447172" sldId="277"/>
            <ac:spMk id="9" creationId="{7CA9BFDB-F814-CC1E-27D8-77229B4685DE}"/>
          </ac:spMkLst>
        </pc:spChg>
        <pc:spChg chg="add mod">
          <ac:chgData name="Victor Barouh" userId="S::st63175@students.tsi.lv::169534d6-5111-4f46-81e3-8de06967a89b" providerId="AD" clId="Web-{A0A9B76B-DAEA-8D60-E615-F8107910C811}" dt="2024-04-17T05:01:10.758" v="1011" actId="14100"/>
          <ac:spMkLst>
            <pc:docMk/>
            <pc:sldMk cId="3274447172" sldId="277"/>
            <ac:spMk id="10" creationId="{E119E909-FCFC-03C3-3D18-AE533747CEEF}"/>
          </ac:spMkLst>
        </pc:spChg>
        <pc:spChg chg="add mod">
          <ac:chgData name="Victor Barouh" userId="S::st63175@students.tsi.lv::169534d6-5111-4f46-81e3-8de06967a89b" providerId="AD" clId="Web-{A0A9B76B-DAEA-8D60-E615-F8107910C811}" dt="2024-04-17T05:01:41.602" v="1064" actId="20577"/>
          <ac:spMkLst>
            <pc:docMk/>
            <pc:sldMk cId="3274447172" sldId="277"/>
            <ac:spMk id="11" creationId="{128929BB-E94D-BFCE-F6CA-1B5DC236185D}"/>
          </ac:spMkLst>
        </pc:spChg>
        <pc:spChg chg="add mod">
          <ac:chgData name="Victor Barouh" userId="S::st63175@students.tsi.lv::169534d6-5111-4f46-81e3-8de06967a89b" providerId="AD" clId="Web-{A0A9B76B-DAEA-8D60-E615-F8107910C811}" dt="2024-04-17T05:02:29.400" v="1108" actId="20577"/>
          <ac:spMkLst>
            <pc:docMk/>
            <pc:sldMk cId="3274447172" sldId="277"/>
            <ac:spMk id="12" creationId="{B1CF34BF-D3C5-727A-6248-B7F0AA2883E6}"/>
          </ac:spMkLst>
        </pc:spChg>
      </pc:sldChg>
      <pc:sldChg chg="addSp delSp modSp new del">
        <pc:chgData name="Victor Barouh" userId="S::st63175@students.tsi.lv::169534d6-5111-4f46-81e3-8de06967a89b" providerId="AD" clId="Web-{A0A9B76B-DAEA-8D60-E615-F8107910C811}" dt="2024-04-17T05:02:59.900" v="1115"/>
        <pc:sldMkLst>
          <pc:docMk/>
          <pc:sldMk cId="1109019626" sldId="278"/>
        </pc:sldMkLst>
        <pc:spChg chg="mod">
          <ac:chgData name="Victor Barouh" userId="S::st63175@students.tsi.lv::169534d6-5111-4f46-81e3-8de06967a89b" providerId="AD" clId="Web-{A0A9B76B-DAEA-8D60-E615-F8107910C811}" dt="2024-04-17T05:02:52.259" v="1114" actId="20577"/>
          <ac:spMkLst>
            <pc:docMk/>
            <pc:sldMk cId="1109019626" sldId="278"/>
            <ac:spMk id="2" creationId="{57500E2C-3593-2183-4CAE-80CA9E64E14E}"/>
          </ac:spMkLst>
        </pc:spChg>
        <pc:spChg chg="add del mod">
          <ac:chgData name="Victor Barouh" userId="S::st63175@students.tsi.lv::169534d6-5111-4f46-81e3-8de06967a89b" providerId="AD" clId="Web-{A0A9B76B-DAEA-8D60-E615-F8107910C811}" dt="2024-04-17T05:02:49.916" v="1112"/>
          <ac:spMkLst>
            <pc:docMk/>
            <pc:sldMk cId="1109019626" sldId="278"/>
            <ac:spMk id="9" creationId="{A40316C3-0A93-05AD-0E86-2BFD18A1F336}"/>
          </ac:spMkLst>
        </pc:spChg>
      </pc:sldChg>
    </pc:docChg>
  </pc:docChgLst>
  <pc:docChgLst>
    <pc:chgData name="Victor Barouh" userId="S::st63175@students.tsi.lv::169534d6-5111-4f46-81e3-8de06967a89b" providerId="AD" clId="Web-{B33EF17A-A93B-2BF9-D9DB-5ECCF697CB01}"/>
    <pc:docChg chg="modSld">
      <pc:chgData name="Victor Barouh" userId="S::st63175@students.tsi.lv::169534d6-5111-4f46-81e3-8de06967a89b" providerId="AD" clId="Web-{B33EF17A-A93B-2BF9-D9DB-5ECCF697CB01}" dt="2024-04-18T13:36:30.889" v="28" actId="20577"/>
      <pc:docMkLst>
        <pc:docMk/>
      </pc:docMkLst>
      <pc:sldChg chg="modSp">
        <pc:chgData name="Victor Barouh" userId="S::st63175@students.tsi.lv::169534d6-5111-4f46-81e3-8de06967a89b" providerId="AD" clId="Web-{B33EF17A-A93B-2BF9-D9DB-5ECCF697CB01}" dt="2024-04-18T13:36:30.889" v="28" actId="20577"/>
        <pc:sldMkLst>
          <pc:docMk/>
          <pc:sldMk cId="548423371" sldId="262"/>
        </pc:sldMkLst>
        <pc:spChg chg="mod">
          <ac:chgData name="Victor Barouh" userId="S::st63175@students.tsi.lv::169534d6-5111-4f46-81e3-8de06967a89b" providerId="AD" clId="Web-{B33EF17A-A93B-2BF9-D9DB-5ECCF697CB01}" dt="2024-04-18T13:36:30.889" v="28" actId="20577"/>
          <ac:spMkLst>
            <pc:docMk/>
            <pc:sldMk cId="548423371" sldId="262"/>
            <ac:spMk id="4" creationId="{00000000-0000-0000-0000-000000000000}"/>
          </ac:spMkLst>
        </pc:spChg>
        <pc:picChg chg="mod">
          <ac:chgData name="Victor Barouh" userId="S::st63175@students.tsi.lv::169534d6-5111-4f46-81e3-8de06967a89b" providerId="AD" clId="Web-{B33EF17A-A93B-2BF9-D9DB-5ECCF697CB01}" dt="2024-04-18T13:36:21.811" v="25" actId="1076"/>
          <ac:picMkLst>
            <pc:docMk/>
            <pc:sldMk cId="548423371" sldId="262"/>
            <ac:picMk id="7" creationId="{179A46CD-16CF-4E27-FD4F-7855745DF5BF}"/>
          </ac:picMkLst>
        </pc:picChg>
      </pc:sldChg>
      <pc:sldChg chg="modSp">
        <pc:chgData name="Victor Barouh" userId="S::st63175@students.tsi.lv::169534d6-5111-4f46-81e3-8de06967a89b" providerId="AD" clId="Web-{B33EF17A-A93B-2BF9-D9DB-5ECCF697CB01}" dt="2024-04-18T13:33:32.730" v="3" actId="20577"/>
        <pc:sldMkLst>
          <pc:docMk/>
          <pc:sldMk cId="3265467816" sldId="263"/>
        </pc:sldMkLst>
        <pc:spChg chg="mod">
          <ac:chgData name="Victor Barouh" userId="S::st63175@students.tsi.lv::169534d6-5111-4f46-81e3-8de06967a89b" providerId="AD" clId="Web-{B33EF17A-A93B-2BF9-D9DB-5ECCF697CB01}" dt="2024-04-18T13:33:32.730" v="3" actId="20577"/>
          <ac:spMkLst>
            <pc:docMk/>
            <pc:sldMk cId="3265467816" sldId="263"/>
            <ac:spMk id="7" creationId="{00000000-0000-0000-0000-000000000000}"/>
          </ac:spMkLst>
        </pc:spChg>
      </pc:sldChg>
      <pc:sldChg chg="modSp">
        <pc:chgData name="Victor Barouh" userId="S::st63175@students.tsi.lv::169534d6-5111-4f46-81e3-8de06967a89b" providerId="AD" clId="Web-{B33EF17A-A93B-2BF9-D9DB-5ECCF697CB01}" dt="2024-04-18T13:34:39.075" v="21" actId="1076"/>
        <pc:sldMkLst>
          <pc:docMk/>
          <pc:sldMk cId="3274447172" sldId="277"/>
        </pc:sldMkLst>
        <pc:spChg chg="mod">
          <ac:chgData name="Victor Barouh" userId="S::st63175@students.tsi.lv::169534d6-5111-4f46-81e3-8de06967a89b" providerId="AD" clId="Web-{B33EF17A-A93B-2BF9-D9DB-5ECCF697CB01}" dt="2024-04-18T13:34:39.075" v="21" actId="1076"/>
          <ac:spMkLst>
            <pc:docMk/>
            <pc:sldMk cId="3274447172" sldId="277"/>
            <ac:spMk id="8" creationId="{D327C315-D3ED-D7D8-702B-17CB3D5E11E9}"/>
          </ac:spMkLst>
        </pc:spChg>
        <pc:spChg chg="mod">
          <ac:chgData name="Victor Barouh" userId="S::st63175@students.tsi.lv::169534d6-5111-4f46-81e3-8de06967a89b" providerId="AD" clId="Web-{B33EF17A-A93B-2BF9-D9DB-5ECCF697CB01}" dt="2024-04-18T13:34:23.684" v="14" actId="20577"/>
          <ac:spMkLst>
            <pc:docMk/>
            <pc:sldMk cId="3274447172" sldId="277"/>
            <ac:spMk id="10" creationId="{E119E909-FCFC-03C3-3D18-AE533747CEEF}"/>
          </ac:spMkLst>
        </pc:spChg>
        <pc:spChg chg="mod">
          <ac:chgData name="Victor Barouh" userId="S::st63175@students.tsi.lv::169534d6-5111-4f46-81e3-8de06967a89b" providerId="AD" clId="Web-{B33EF17A-A93B-2BF9-D9DB-5ECCF697CB01}" dt="2024-04-18T13:34:21.059" v="13" actId="20577"/>
          <ac:spMkLst>
            <pc:docMk/>
            <pc:sldMk cId="3274447172" sldId="277"/>
            <ac:spMk id="11" creationId="{128929BB-E94D-BFCE-F6CA-1B5DC236185D}"/>
          </ac:spMkLst>
        </pc:spChg>
        <pc:spChg chg="mod">
          <ac:chgData name="Victor Barouh" userId="S::st63175@students.tsi.lv::169534d6-5111-4f46-81e3-8de06967a89b" providerId="AD" clId="Web-{B33EF17A-A93B-2BF9-D9DB-5ECCF697CB01}" dt="2024-04-18T13:34:18.871" v="12" actId="20577"/>
          <ac:spMkLst>
            <pc:docMk/>
            <pc:sldMk cId="3274447172" sldId="277"/>
            <ac:spMk id="12" creationId="{B1CF34BF-D3C5-727A-6248-B7F0AA2883E6}"/>
          </ac:spMkLst>
        </pc:spChg>
      </pc:sldChg>
    </pc:docChg>
  </pc:docChgLst>
  <pc:docChgLst>
    <pc:chgData name="Clement Delestre" userId="0150449a-30b6-4b48-84c1-a6ceceea0473" providerId="ADAL" clId="{2ACBEA24-82BB-4CBD-9F79-23881A1365EC}"/>
    <pc:docChg chg="undo redo custSel addSld delSld modSld sldOrd">
      <pc:chgData name="Clement Delestre" userId="0150449a-30b6-4b48-84c1-a6ceceea0473" providerId="ADAL" clId="{2ACBEA24-82BB-4CBD-9F79-23881A1365EC}" dt="2024-04-16T20:09:00.730" v="342" actId="20577"/>
      <pc:docMkLst>
        <pc:docMk/>
      </pc:docMkLst>
      <pc:sldChg chg="del">
        <pc:chgData name="Clement Delestre" userId="0150449a-30b6-4b48-84c1-a6ceceea0473" providerId="ADAL" clId="{2ACBEA24-82BB-4CBD-9F79-23881A1365EC}" dt="2024-04-16T19:32:09.683" v="219" actId="47"/>
        <pc:sldMkLst>
          <pc:docMk/>
          <pc:sldMk cId="3108206108" sldId="259"/>
        </pc:sldMkLst>
      </pc:sldChg>
      <pc:sldChg chg="modSp mod">
        <pc:chgData name="Clement Delestre" userId="0150449a-30b6-4b48-84c1-a6ceceea0473" providerId="ADAL" clId="{2ACBEA24-82BB-4CBD-9F79-23881A1365EC}" dt="2024-04-16T19:35:19.271" v="224"/>
        <pc:sldMkLst>
          <pc:docMk/>
          <pc:sldMk cId="3980099114" sldId="261"/>
        </pc:sldMkLst>
        <pc:spChg chg="mod">
          <ac:chgData name="Clement Delestre" userId="0150449a-30b6-4b48-84c1-a6ceceea0473" providerId="ADAL" clId="{2ACBEA24-82BB-4CBD-9F79-23881A1365EC}" dt="2024-04-16T19:35:19.271" v="224"/>
          <ac:spMkLst>
            <pc:docMk/>
            <pc:sldMk cId="3980099114" sldId="261"/>
            <ac:spMk id="7" creationId="{00000000-0000-0000-0000-000000000000}"/>
          </ac:spMkLst>
        </pc:spChg>
      </pc:sldChg>
      <pc:sldChg chg="addSp modSp mod">
        <pc:chgData name="Clement Delestre" userId="0150449a-30b6-4b48-84c1-a6ceceea0473" providerId="ADAL" clId="{2ACBEA24-82BB-4CBD-9F79-23881A1365EC}" dt="2024-04-16T20:02:14.043" v="332" actId="20577"/>
        <pc:sldMkLst>
          <pc:docMk/>
          <pc:sldMk cId="548423371" sldId="262"/>
        </pc:sldMkLst>
        <pc:spChg chg="mod">
          <ac:chgData name="Clement Delestre" userId="0150449a-30b6-4b48-84c1-a6ceceea0473" providerId="ADAL" clId="{2ACBEA24-82BB-4CBD-9F79-23881A1365EC}" dt="2024-04-16T19:54:49.484" v="326" actId="404"/>
          <ac:spMkLst>
            <pc:docMk/>
            <pc:sldMk cId="548423371" sldId="262"/>
            <ac:spMk id="2" creationId="{00000000-0000-0000-0000-000000000000}"/>
          </ac:spMkLst>
        </pc:spChg>
        <pc:spChg chg="mod">
          <ac:chgData name="Clement Delestre" userId="0150449a-30b6-4b48-84c1-a6ceceea0473" providerId="ADAL" clId="{2ACBEA24-82BB-4CBD-9F79-23881A1365EC}" dt="2024-04-16T20:02:14.043" v="332" actId="20577"/>
          <ac:spMkLst>
            <pc:docMk/>
            <pc:sldMk cId="548423371" sldId="262"/>
            <ac:spMk id="4" creationId="{00000000-0000-0000-0000-000000000000}"/>
          </ac:spMkLst>
        </pc:spChg>
        <pc:picChg chg="add mod">
          <ac:chgData name="Clement Delestre" userId="0150449a-30b6-4b48-84c1-a6ceceea0473" providerId="ADAL" clId="{2ACBEA24-82BB-4CBD-9F79-23881A1365EC}" dt="2024-04-16T19:55:02.002" v="330" actId="1076"/>
          <ac:picMkLst>
            <pc:docMk/>
            <pc:sldMk cId="548423371" sldId="262"/>
            <ac:picMk id="7" creationId="{179A46CD-16CF-4E27-FD4F-7855745DF5BF}"/>
          </ac:picMkLst>
        </pc:picChg>
      </pc:sldChg>
      <pc:sldChg chg="del">
        <pc:chgData name="Clement Delestre" userId="0150449a-30b6-4b48-84c1-a6ceceea0473" providerId="ADAL" clId="{2ACBEA24-82BB-4CBD-9F79-23881A1365EC}" dt="2024-04-16T19:32:26.752" v="220" actId="47"/>
        <pc:sldMkLst>
          <pc:docMk/>
          <pc:sldMk cId="3480231189" sldId="264"/>
        </pc:sldMkLst>
      </pc:sldChg>
      <pc:sldChg chg="del">
        <pc:chgData name="Clement Delestre" userId="0150449a-30b6-4b48-84c1-a6ceceea0473" providerId="ADAL" clId="{2ACBEA24-82BB-4CBD-9F79-23881A1365EC}" dt="2024-04-16T19:32:02.910" v="218" actId="47"/>
        <pc:sldMkLst>
          <pc:docMk/>
          <pc:sldMk cId="1876173572" sldId="265"/>
        </pc:sldMkLst>
      </pc:sldChg>
      <pc:sldChg chg="modSp del mod">
        <pc:chgData name="Clement Delestre" userId="0150449a-30b6-4b48-84c1-a6ceceea0473" providerId="ADAL" clId="{2ACBEA24-82BB-4CBD-9F79-23881A1365EC}" dt="2024-04-16T19:13:06.722" v="184" actId="47"/>
        <pc:sldMkLst>
          <pc:docMk/>
          <pc:sldMk cId="313152634" sldId="266"/>
        </pc:sldMkLst>
        <pc:spChg chg="mod">
          <ac:chgData name="Clement Delestre" userId="0150449a-30b6-4b48-84c1-a6ceceea0473" providerId="ADAL" clId="{2ACBEA24-82BB-4CBD-9F79-23881A1365EC}" dt="2024-04-16T19:08:16.508" v="30" actId="27636"/>
          <ac:spMkLst>
            <pc:docMk/>
            <pc:sldMk cId="313152634" sldId="266"/>
            <ac:spMk id="3" creationId="{D65D52AB-B42B-6D76-7154-4AF5E556F9E1}"/>
          </ac:spMkLst>
        </pc:spChg>
      </pc:sldChg>
      <pc:sldChg chg="addSp modSp mod ord">
        <pc:chgData name="Clement Delestre" userId="0150449a-30b6-4b48-84c1-a6ceceea0473" providerId="ADAL" clId="{2ACBEA24-82BB-4CBD-9F79-23881A1365EC}" dt="2024-04-16T19:30:49.710" v="217" actId="1076"/>
        <pc:sldMkLst>
          <pc:docMk/>
          <pc:sldMk cId="3926163435" sldId="267"/>
        </pc:sldMkLst>
        <pc:spChg chg="add mod">
          <ac:chgData name="Clement Delestre" userId="0150449a-30b6-4b48-84c1-a6ceceea0473" providerId="ADAL" clId="{2ACBEA24-82BB-4CBD-9F79-23881A1365EC}" dt="2024-04-16T19:17:48.375" v="197" actId="14100"/>
          <ac:spMkLst>
            <pc:docMk/>
            <pc:sldMk cId="3926163435" sldId="267"/>
            <ac:spMk id="8" creationId="{E79C1893-8CAB-B1E5-992C-C450333DF0AD}"/>
          </ac:spMkLst>
        </pc:spChg>
        <pc:picChg chg="add mod">
          <ac:chgData name="Clement Delestre" userId="0150449a-30b6-4b48-84c1-a6ceceea0473" providerId="ADAL" clId="{2ACBEA24-82BB-4CBD-9F79-23881A1365EC}" dt="2024-04-16T19:30:27.105" v="213" actId="1076"/>
          <ac:picMkLst>
            <pc:docMk/>
            <pc:sldMk cId="3926163435" sldId="267"/>
            <ac:picMk id="11" creationId="{6977CEBB-C74B-A155-506D-062F6F6791B9}"/>
          </ac:picMkLst>
        </pc:picChg>
        <pc:picChg chg="add mod">
          <ac:chgData name="Clement Delestre" userId="0150449a-30b6-4b48-84c1-a6ceceea0473" providerId="ADAL" clId="{2ACBEA24-82BB-4CBD-9F79-23881A1365EC}" dt="2024-04-16T19:30:49.710" v="217" actId="1076"/>
          <ac:picMkLst>
            <pc:docMk/>
            <pc:sldMk cId="3926163435" sldId="267"/>
            <ac:picMk id="13" creationId="{B5014EED-AF0F-9EFA-EB27-22C5DA58B035}"/>
          </ac:picMkLst>
        </pc:picChg>
      </pc:sldChg>
      <pc:sldChg chg="modSp add mod">
        <pc:chgData name="Clement Delestre" userId="0150449a-30b6-4b48-84c1-a6ceceea0473" providerId="ADAL" clId="{2ACBEA24-82BB-4CBD-9F79-23881A1365EC}" dt="2024-04-16T20:04:23.238" v="333" actId="20577"/>
        <pc:sldMkLst>
          <pc:docMk/>
          <pc:sldMk cId="1129356012" sldId="268"/>
        </pc:sldMkLst>
        <pc:spChg chg="mod">
          <ac:chgData name="Clement Delestre" userId="0150449a-30b6-4b48-84c1-a6ceceea0473" providerId="ADAL" clId="{2ACBEA24-82BB-4CBD-9F79-23881A1365EC}" dt="2024-04-16T19:33:16.954" v="223" actId="20577"/>
          <ac:spMkLst>
            <pc:docMk/>
            <pc:sldMk cId="1129356012" sldId="268"/>
            <ac:spMk id="3" creationId="{D65D52AB-B42B-6D76-7154-4AF5E556F9E1}"/>
          </ac:spMkLst>
        </pc:spChg>
        <pc:spChg chg="mod">
          <ac:chgData name="Clement Delestre" userId="0150449a-30b6-4b48-84c1-a6ceceea0473" providerId="ADAL" clId="{2ACBEA24-82BB-4CBD-9F79-23881A1365EC}" dt="2024-04-16T20:04:23.238" v="333" actId="20577"/>
          <ac:spMkLst>
            <pc:docMk/>
            <pc:sldMk cId="1129356012" sldId="268"/>
            <ac:spMk id="27" creationId="{B5FE7616-9C53-D52B-7944-60D7630E39AB}"/>
          </ac:spMkLst>
        </pc:spChg>
      </pc:sldChg>
      <pc:sldChg chg="modSp mod">
        <pc:chgData name="Clement Delestre" userId="0150449a-30b6-4b48-84c1-a6ceceea0473" providerId="ADAL" clId="{2ACBEA24-82BB-4CBD-9F79-23881A1365EC}" dt="2024-04-16T20:09:00.730" v="342" actId="20577"/>
        <pc:sldMkLst>
          <pc:docMk/>
          <pc:sldMk cId="3163294585" sldId="269"/>
        </pc:sldMkLst>
        <pc:spChg chg="mod">
          <ac:chgData name="Clement Delestre" userId="0150449a-30b6-4b48-84c1-a6ceceea0473" providerId="ADAL" clId="{2ACBEA24-82BB-4CBD-9F79-23881A1365EC}" dt="2024-04-16T20:09:00.730" v="342" actId="20577"/>
          <ac:spMkLst>
            <pc:docMk/>
            <pc:sldMk cId="3163294585" sldId="269"/>
            <ac:spMk id="3" creationId="{B6D0F018-6959-02E5-F30C-13CCE78DB5A0}"/>
          </ac:spMkLst>
        </pc:spChg>
      </pc:sldChg>
    </pc:docChg>
  </pc:docChgLst>
  <pc:docChgLst>
    <pc:chgData name="Victor Barouh" userId="169534d6-5111-4f46-81e3-8de06967a89b" providerId="ADAL" clId="{358D92C2-8D1F-4CC4-A4FE-551A5363A1AC}"/>
    <pc:docChg chg="custSel modSld">
      <pc:chgData name="Victor Barouh" userId="169534d6-5111-4f46-81e3-8de06967a89b" providerId="ADAL" clId="{358D92C2-8D1F-4CC4-A4FE-551A5363A1AC}" dt="2024-04-18T13:55:22.612" v="216" actId="14100"/>
      <pc:docMkLst>
        <pc:docMk/>
      </pc:docMkLst>
      <pc:sldChg chg="modSp">
        <pc:chgData name="Victor Barouh" userId="169534d6-5111-4f46-81e3-8de06967a89b" providerId="ADAL" clId="{358D92C2-8D1F-4CC4-A4FE-551A5363A1AC}" dt="2024-04-18T13:39:48.382" v="10" actId="27636"/>
        <pc:sldMkLst>
          <pc:docMk/>
          <pc:sldMk cId="2916801802" sldId="258"/>
        </pc:sldMkLst>
        <pc:spChg chg="mod">
          <ac:chgData name="Victor Barouh" userId="169534d6-5111-4f46-81e3-8de06967a89b" providerId="ADAL" clId="{358D92C2-8D1F-4CC4-A4FE-551A5363A1AC}" dt="2024-04-18T13:39:48.382" v="10" actId="27636"/>
          <ac:spMkLst>
            <pc:docMk/>
            <pc:sldMk cId="2916801802" sldId="258"/>
            <ac:spMk id="5" creationId="{00000000-0000-0000-0000-000000000000}"/>
          </ac:spMkLst>
        </pc:spChg>
      </pc:sldChg>
      <pc:sldChg chg="modSp">
        <pc:chgData name="Victor Barouh" userId="169534d6-5111-4f46-81e3-8de06967a89b" providerId="ADAL" clId="{358D92C2-8D1F-4CC4-A4FE-551A5363A1AC}" dt="2024-04-18T13:40:41.471" v="12" actId="403"/>
        <pc:sldMkLst>
          <pc:docMk/>
          <pc:sldMk cId="3980099114" sldId="261"/>
        </pc:sldMkLst>
        <pc:spChg chg="mod">
          <ac:chgData name="Victor Barouh" userId="169534d6-5111-4f46-81e3-8de06967a89b" providerId="ADAL" clId="{358D92C2-8D1F-4CC4-A4FE-551A5363A1AC}" dt="2024-04-18T13:40:41.471" v="12" actId="403"/>
          <ac:spMkLst>
            <pc:docMk/>
            <pc:sldMk cId="3980099114" sldId="261"/>
            <ac:spMk id="7" creationId="{00000000-0000-0000-0000-000000000000}"/>
          </ac:spMkLst>
        </pc:spChg>
      </pc:sldChg>
      <pc:sldChg chg="modSp">
        <pc:chgData name="Victor Barouh" userId="169534d6-5111-4f46-81e3-8de06967a89b" providerId="ADAL" clId="{358D92C2-8D1F-4CC4-A4FE-551A5363A1AC}" dt="2024-04-18T13:38:14.489" v="2" actId="403"/>
        <pc:sldMkLst>
          <pc:docMk/>
          <pc:sldMk cId="548423371" sldId="262"/>
        </pc:sldMkLst>
        <pc:spChg chg="mod">
          <ac:chgData name="Victor Barouh" userId="169534d6-5111-4f46-81e3-8de06967a89b" providerId="ADAL" clId="{358D92C2-8D1F-4CC4-A4FE-551A5363A1AC}" dt="2024-04-18T13:38:14.489" v="2" actId="403"/>
          <ac:spMkLst>
            <pc:docMk/>
            <pc:sldMk cId="548423371" sldId="262"/>
            <ac:spMk id="4" creationId="{00000000-0000-0000-0000-000000000000}"/>
          </ac:spMkLst>
        </pc:spChg>
      </pc:sldChg>
      <pc:sldChg chg="modSp">
        <pc:chgData name="Victor Barouh" userId="169534d6-5111-4f46-81e3-8de06967a89b" providerId="ADAL" clId="{358D92C2-8D1F-4CC4-A4FE-551A5363A1AC}" dt="2024-04-18T13:45:19.054" v="58" actId="1076"/>
        <pc:sldMkLst>
          <pc:docMk/>
          <pc:sldMk cId="2393833765" sldId="270"/>
        </pc:sldMkLst>
        <pc:spChg chg="mod">
          <ac:chgData name="Victor Barouh" userId="169534d6-5111-4f46-81e3-8de06967a89b" providerId="ADAL" clId="{358D92C2-8D1F-4CC4-A4FE-551A5363A1AC}" dt="2024-04-18T13:43:48.482" v="41" actId="14100"/>
          <ac:spMkLst>
            <pc:docMk/>
            <pc:sldMk cId="2393833765" sldId="270"/>
            <ac:spMk id="3" creationId="{1095C792-40C7-75B3-DB1F-AEB47C0A43CB}"/>
          </ac:spMkLst>
        </pc:spChg>
        <pc:picChg chg="mod">
          <ac:chgData name="Victor Barouh" userId="169534d6-5111-4f46-81e3-8de06967a89b" providerId="ADAL" clId="{358D92C2-8D1F-4CC4-A4FE-551A5363A1AC}" dt="2024-04-18T13:45:19.054" v="58" actId="1076"/>
          <ac:picMkLst>
            <pc:docMk/>
            <pc:sldMk cId="2393833765" sldId="270"/>
            <ac:picMk id="9" creationId="{455A25A4-5808-4573-2FE2-842B4745209F}"/>
          </ac:picMkLst>
        </pc:picChg>
        <pc:picChg chg="mod">
          <ac:chgData name="Victor Barouh" userId="169534d6-5111-4f46-81e3-8de06967a89b" providerId="ADAL" clId="{358D92C2-8D1F-4CC4-A4FE-551A5363A1AC}" dt="2024-04-18T13:45:17.500" v="57" actId="1076"/>
          <ac:picMkLst>
            <pc:docMk/>
            <pc:sldMk cId="2393833765" sldId="270"/>
            <ac:picMk id="10" creationId="{DA1F1145-6AD9-7FB1-B8E6-35D2E455D1BE}"/>
          </ac:picMkLst>
        </pc:picChg>
        <pc:picChg chg="mod">
          <ac:chgData name="Victor Barouh" userId="169534d6-5111-4f46-81e3-8de06967a89b" providerId="ADAL" clId="{358D92C2-8D1F-4CC4-A4FE-551A5363A1AC}" dt="2024-04-18T13:44:17.825" v="46" actId="1076"/>
          <ac:picMkLst>
            <pc:docMk/>
            <pc:sldMk cId="2393833765" sldId="270"/>
            <ac:picMk id="11" creationId="{BD24ED56-3113-A11D-D73A-29E93561DB1C}"/>
          </ac:picMkLst>
        </pc:picChg>
      </pc:sldChg>
      <pc:sldChg chg="modSp">
        <pc:chgData name="Victor Barouh" userId="169534d6-5111-4f46-81e3-8de06967a89b" providerId="ADAL" clId="{358D92C2-8D1F-4CC4-A4FE-551A5363A1AC}" dt="2024-04-18T13:41:43.538" v="21" actId="1076"/>
        <pc:sldMkLst>
          <pc:docMk/>
          <pc:sldMk cId="1736224729" sldId="271"/>
        </pc:sldMkLst>
        <pc:spChg chg="mod">
          <ac:chgData name="Victor Barouh" userId="169534d6-5111-4f46-81e3-8de06967a89b" providerId="ADAL" clId="{358D92C2-8D1F-4CC4-A4FE-551A5363A1AC}" dt="2024-04-18T13:41:43.538" v="21" actId="1076"/>
          <ac:spMkLst>
            <pc:docMk/>
            <pc:sldMk cId="1736224729" sldId="271"/>
            <ac:spMk id="8" creationId="{B1356F8E-2863-C60D-C2E8-E454B3BEA29E}"/>
          </ac:spMkLst>
        </pc:spChg>
        <pc:spChg chg="mod">
          <ac:chgData name="Victor Barouh" userId="169534d6-5111-4f46-81e3-8de06967a89b" providerId="ADAL" clId="{358D92C2-8D1F-4CC4-A4FE-551A5363A1AC}" dt="2024-04-18T13:41:43.538" v="21" actId="1076"/>
          <ac:spMkLst>
            <pc:docMk/>
            <pc:sldMk cId="1736224729" sldId="271"/>
            <ac:spMk id="11" creationId="{104213A9-0440-29E3-CFAB-27FFC45F609B}"/>
          </ac:spMkLst>
        </pc:spChg>
        <pc:spChg chg="mod">
          <ac:chgData name="Victor Barouh" userId="169534d6-5111-4f46-81e3-8de06967a89b" providerId="ADAL" clId="{358D92C2-8D1F-4CC4-A4FE-551A5363A1AC}" dt="2024-04-18T13:41:43.538" v="21" actId="1076"/>
          <ac:spMkLst>
            <pc:docMk/>
            <pc:sldMk cId="1736224729" sldId="271"/>
            <ac:spMk id="27" creationId="{5C95D76D-A7BB-8055-1E6F-E048EB59A2F3}"/>
          </ac:spMkLst>
        </pc:spChg>
        <pc:grpChg chg="mod">
          <ac:chgData name="Victor Barouh" userId="169534d6-5111-4f46-81e3-8de06967a89b" providerId="ADAL" clId="{358D92C2-8D1F-4CC4-A4FE-551A5363A1AC}" dt="2024-04-18T13:41:21.216" v="15" actId="1076"/>
          <ac:grpSpMkLst>
            <pc:docMk/>
            <pc:sldMk cId="1736224729" sldId="271"/>
            <ac:grpSpMk id="23" creationId="{5ACD965C-8ADE-032D-B94C-E3D3FBB8C089}"/>
          </ac:grpSpMkLst>
        </pc:grpChg>
      </pc:sldChg>
      <pc:sldChg chg="modSp">
        <pc:chgData name="Victor Barouh" userId="169534d6-5111-4f46-81e3-8de06967a89b" providerId="ADAL" clId="{358D92C2-8D1F-4CC4-A4FE-551A5363A1AC}" dt="2024-04-18T13:47:09.861" v="83" actId="14100"/>
        <pc:sldMkLst>
          <pc:docMk/>
          <pc:sldMk cId="3019493227" sldId="272"/>
        </pc:sldMkLst>
        <pc:spChg chg="mod">
          <ac:chgData name="Victor Barouh" userId="169534d6-5111-4f46-81e3-8de06967a89b" providerId="ADAL" clId="{358D92C2-8D1F-4CC4-A4FE-551A5363A1AC}" dt="2024-04-18T13:46:22.464" v="64" actId="14100"/>
          <ac:spMkLst>
            <pc:docMk/>
            <pc:sldMk cId="3019493227" sldId="272"/>
            <ac:spMk id="8" creationId="{D93B1285-31E9-6EB1-3AA7-9B87D32A2B1E}"/>
          </ac:spMkLst>
        </pc:spChg>
        <pc:spChg chg="mod">
          <ac:chgData name="Victor Barouh" userId="169534d6-5111-4f46-81e3-8de06967a89b" providerId="ADAL" clId="{358D92C2-8D1F-4CC4-A4FE-551A5363A1AC}" dt="2024-04-18T13:46:52.249" v="77" actId="1076"/>
          <ac:spMkLst>
            <pc:docMk/>
            <pc:sldMk cId="3019493227" sldId="272"/>
            <ac:spMk id="11" creationId="{78149188-58F7-C5FE-60FA-DEBE4F56BFC0}"/>
          </ac:spMkLst>
        </pc:spChg>
        <pc:spChg chg="mod">
          <ac:chgData name="Victor Barouh" userId="169534d6-5111-4f46-81e3-8de06967a89b" providerId="ADAL" clId="{358D92C2-8D1F-4CC4-A4FE-551A5363A1AC}" dt="2024-04-18T13:46:27.468" v="66" actId="1076"/>
          <ac:spMkLst>
            <pc:docMk/>
            <pc:sldMk cId="3019493227" sldId="272"/>
            <ac:spMk id="12" creationId="{06B76166-E8CE-8B75-AD82-2938CCBECB7E}"/>
          </ac:spMkLst>
        </pc:spChg>
        <pc:spChg chg="mod">
          <ac:chgData name="Victor Barouh" userId="169534d6-5111-4f46-81e3-8de06967a89b" providerId="ADAL" clId="{358D92C2-8D1F-4CC4-A4FE-551A5363A1AC}" dt="2024-04-18T13:46:43.909" v="73" actId="14100"/>
          <ac:spMkLst>
            <pc:docMk/>
            <pc:sldMk cId="3019493227" sldId="272"/>
            <ac:spMk id="13" creationId="{DD9EDFA2-F846-C092-14E0-39022C83B6DC}"/>
          </ac:spMkLst>
        </pc:spChg>
        <pc:spChg chg="mod">
          <ac:chgData name="Victor Barouh" userId="169534d6-5111-4f46-81e3-8de06967a89b" providerId="ADAL" clId="{358D92C2-8D1F-4CC4-A4FE-551A5363A1AC}" dt="2024-04-18T13:46:46.395" v="74" actId="1076"/>
          <ac:spMkLst>
            <pc:docMk/>
            <pc:sldMk cId="3019493227" sldId="272"/>
            <ac:spMk id="14" creationId="{FB7A23C6-2D4C-2604-5562-B73A74BEC8BD}"/>
          </ac:spMkLst>
        </pc:spChg>
        <pc:picChg chg="mod">
          <ac:chgData name="Victor Barouh" userId="169534d6-5111-4f46-81e3-8de06967a89b" providerId="ADAL" clId="{358D92C2-8D1F-4CC4-A4FE-551A5363A1AC}" dt="2024-04-18T13:47:09.861" v="83" actId="14100"/>
          <ac:picMkLst>
            <pc:docMk/>
            <pc:sldMk cId="3019493227" sldId="272"/>
            <ac:picMk id="9" creationId="{2B0824D8-CF57-AC09-DC75-467142D7B74A}"/>
          </ac:picMkLst>
        </pc:picChg>
        <pc:picChg chg="mod">
          <ac:chgData name="Victor Barouh" userId="169534d6-5111-4f46-81e3-8de06967a89b" providerId="ADAL" clId="{358D92C2-8D1F-4CC4-A4FE-551A5363A1AC}" dt="2024-04-18T13:46:58.999" v="80" actId="1076"/>
          <ac:picMkLst>
            <pc:docMk/>
            <pc:sldMk cId="3019493227" sldId="272"/>
            <ac:picMk id="10" creationId="{E9CB952E-37A3-EB08-BC70-F7B2018D8A8C}"/>
          </ac:picMkLst>
        </pc:picChg>
      </pc:sldChg>
      <pc:sldChg chg="modSp">
        <pc:chgData name="Victor Barouh" userId="169534d6-5111-4f46-81e3-8de06967a89b" providerId="ADAL" clId="{358D92C2-8D1F-4CC4-A4FE-551A5363A1AC}" dt="2024-04-18T13:42:44.565" v="31" actId="14100"/>
        <pc:sldMkLst>
          <pc:docMk/>
          <pc:sldMk cId="717434191" sldId="273"/>
        </pc:sldMkLst>
        <pc:spChg chg="mod">
          <ac:chgData name="Victor Barouh" userId="169534d6-5111-4f46-81e3-8de06967a89b" providerId="ADAL" clId="{358D92C2-8D1F-4CC4-A4FE-551A5363A1AC}" dt="2024-04-18T13:42:44.565" v="31" actId="14100"/>
          <ac:spMkLst>
            <pc:docMk/>
            <pc:sldMk cId="717434191" sldId="273"/>
            <ac:spMk id="12" creationId="{F5C05F24-B688-900B-AF9E-A757356DD49B}"/>
          </ac:spMkLst>
        </pc:spChg>
      </pc:sldChg>
      <pc:sldChg chg="delSp modSp">
        <pc:chgData name="Victor Barouh" userId="169534d6-5111-4f46-81e3-8de06967a89b" providerId="ADAL" clId="{358D92C2-8D1F-4CC4-A4FE-551A5363A1AC}" dt="2024-04-18T13:51:05.724" v="133" actId="1076"/>
        <pc:sldMkLst>
          <pc:docMk/>
          <pc:sldMk cId="1156658594" sldId="274"/>
        </pc:sldMkLst>
        <pc:spChg chg="mod">
          <ac:chgData name="Victor Barouh" userId="169534d6-5111-4f46-81e3-8de06967a89b" providerId="ADAL" clId="{358D92C2-8D1F-4CC4-A4FE-551A5363A1AC}" dt="2024-04-18T13:49:19.618" v="106" actId="14100"/>
          <ac:spMkLst>
            <pc:docMk/>
            <pc:sldMk cId="1156658594" sldId="274"/>
            <ac:spMk id="8" creationId="{1FE48F93-099D-1638-D306-A3DB4E0F2107}"/>
          </ac:spMkLst>
        </pc:spChg>
        <pc:spChg chg="mod">
          <ac:chgData name="Victor Barouh" userId="169534d6-5111-4f46-81e3-8de06967a89b" providerId="ADAL" clId="{358D92C2-8D1F-4CC4-A4FE-551A5363A1AC}" dt="2024-04-18T13:51:01.080" v="130" actId="1076"/>
          <ac:spMkLst>
            <pc:docMk/>
            <pc:sldMk cId="1156658594" sldId="274"/>
            <ac:spMk id="9" creationId="{DE9B36CB-C31F-653C-55A5-399BFEC9F711}"/>
          </ac:spMkLst>
        </pc:spChg>
        <pc:spChg chg="mod">
          <ac:chgData name="Victor Barouh" userId="169534d6-5111-4f46-81e3-8de06967a89b" providerId="ADAL" clId="{358D92C2-8D1F-4CC4-A4FE-551A5363A1AC}" dt="2024-04-18T13:51:05.724" v="133" actId="1076"/>
          <ac:spMkLst>
            <pc:docMk/>
            <pc:sldMk cId="1156658594" sldId="274"/>
            <ac:spMk id="14" creationId="{9143A0B3-4CAF-9E90-02F3-74AA3CAF19F0}"/>
          </ac:spMkLst>
        </pc:spChg>
        <pc:spChg chg="del mod">
          <ac:chgData name="Victor Barouh" userId="169534d6-5111-4f46-81e3-8de06967a89b" providerId="ADAL" clId="{358D92C2-8D1F-4CC4-A4FE-551A5363A1AC}" dt="2024-04-18T13:50:10.761" v="117" actId="478"/>
          <ac:spMkLst>
            <pc:docMk/>
            <pc:sldMk cId="1156658594" sldId="274"/>
            <ac:spMk id="16" creationId="{B7C9BC79-83C7-5AD3-D184-E1587383649D}"/>
          </ac:spMkLst>
        </pc:spChg>
        <pc:picChg chg="mod">
          <ac:chgData name="Victor Barouh" userId="169534d6-5111-4f46-81e3-8de06967a89b" providerId="ADAL" clId="{358D92C2-8D1F-4CC4-A4FE-551A5363A1AC}" dt="2024-04-18T13:51:02.342" v="131" actId="1076"/>
          <ac:picMkLst>
            <pc:docMk/>
            <pc:sldMk cId="1156658594" sldId="274"/>
            <ac:picMk id="10" creationId="{B514DC68-926E-2B88-8A42-A8E53B633404}"/>
          </ac:picMkLst>
        </pc:picChg>
        <pc:picChg chg="mod ord">
          <ac:chgData name="Victor Barouh" userId="169534d6-5111-4f46-81e3-8de06967a89b" providerId="ADAL" clId="{358D92C2-8D1F-4CC4-A4FE-551A5363A1AC}" dt="2024-04-18T13:51:03.425" v="132" actId="1076"/>
          <ac:picMkLst>
            <pc:docMk/>
            <pc:sldMk cId="1156658594" sldId="274"/>
            <ac:picMk id="13" creationId="{FCD6465C-EF1C-F2B6-07D1-B216BD963721}"/>
          </ac:picMkLst>
        </pc:picChg>
        <pc:picChg chg="mod">
          <ac:chgData name="Victor Barouh" userId="169534d6-5111-4f46-81e3-8de06967a89b" providerId="ADAL" clId="{358D92C2-8D1F-4CC4-A4FE-551A5363A1AC}" dt="2024-04-18T13:50:58.863" v="129" actId="1076"/>
          <ac:picMkLst>
            <pc:docMk/>
            <pc:sldMk cId="1156658594" sldId="274"/>
            <ac:picMk id="15" creationId="{CDFD35A2-79E2-CBFC-5A55-488BE3481FB2}"/>
          </ac:picMkLst>
        </pc:picChg>
      </pc:sldChg>
      <pc:sldChg chg="modSp">
        <pc:chgData name="Victor Barouh" userId="169534d6-5111-4f46-81e3-8de06967a89b" providerId="ADAL" clId="{358D92C2-8D1F-4CC4-A4FE-551A5363A1AC}" dt="2024-04-18T13:43:01.071" v="35" actId="14100"/>
        <pc:sldMkLst>
          <pc:docMk/>
          <pc:sldMk cId="1343654416" sldId="275"/>
        </pc:sldMkLst>
        <pc:spChg chg="mod">
          <ac:chgData name="Victor Barouh" userId="169534d6-5111-4f46-81e3-8de06967a89b" providerId="ADAL" clId="{358D92C2-8D1F-4CC4-A4FE-551A5363A1AC}" dt="2024-04-18T13:43:01.071" v="35" actId="14100"/>
          <ac:spMkLst>
            <pc:docMk/>
            <pc:sldMk cId="1343654416" sldId="275"/>
            <ac:spMk id="8" creationId="{35BFB904-65F4-15A5-F62C-966019BA8D36}"/>
          </ac:spMkLst>
        </pc:spChg>
      </pc:sldChg>
      <pc:sldChg chg="modSp">
        <pc:chgData name="Victor Barouh" userId="169534d6-5111-4f46-81e3-8de06967a89b" providerId="ADAL" clId="{358D92C2-8D1F-4CC4-A4FE-551A5363A1AC}" dt="2024-04-18T13:42:51.883" v="33" actId="403"/>
        <pc:sldMkLst>
          <pc:docMk/>
          <pc:sldMk cId="2299886561" sldId="276"/>
        </pc:sldMkLst>
        <pc:spChg chg="mod">
          <ac:chgData name="Victor Barouh" userId="169534d6-5111-4f46-81e3-8de06967a89b" providerId="ADAL" clId="{358D92C2-8D1F-4CC4-A4FE-551A5363A1AC}" dt="2024-04-18T13:42:49.450" v="32" actId="403"/>
          <ac:spMkLst>
            <pc:docMk/>
            <pc:sldMk cId="2299886561" sldId="276"/>
            <ac:spMk id="8" creationId="{5570D634-966A-1710-87E4-77399FEB73A8}"/>
          </ac:spMkLst>
        </pc:spChg>
        <pc:spChg chg="mod">
          <ac:chgData name="Victor Barouh" userId="169534d6-5111-4f46-81e3-8de06967a89b" providerId="ADAL" clId="{358D92C2-8D1F-4CC4-A4FE-551A5363A1AC}" dt="2024-04-18T13:42:51.883" v="33" actId="403"/>
          <ac:spMkLst>
            <pc:docMk/>
            <pc:sldMk cId="2299886561" sldId="276"/>
            <ac:spMk id="9" creationId="{747D79C6-68DD-7AA4-8E75-952EFF2BEFCD}"/>
          </ac:spMkLst>
        </pc:spChg>
      </pc:sldChg>
      <pc:sldChg chg="modSp">
        <pc:chgData name="Victor Barouh" userId="169534d6-5111-4f46-81e3-8de06967a89b" providerId="ADAL" clId="{358D92C2-8D1F-4CC4-A4FE-551A5363A1AC}" dt="2024-04-18T13:55:22.612" v="216" actId="14100"/>
        <pc:sldMkLst>
          <pc:docMk/>
          <pc:sldMk cId="3274447172" sldId="277"/>
        </pc:sldMkLst>
        <pc:spChg chg="mod">
          <ac:chgData name="Victor Barouh" userId="169534d6-5111-4f46-81e3-8de06967a89b" providerId="ADAL" clId="{358D92C2-8D1F-4CC4-A4FE-551A5363A1AC}" dt="2024-04-18T13:54:50.911" v="213" actId="1076"/>
          <ac:spMkLst>
            <pc:docMk/>
            <pc:sldMk cId="3274447172" sldId="277"/>
            <ac:spMk id="8" creationId="{D327C315-D3ED-D7D8-702B-17CB3D5E11E9}"/>
          </ac:spMkLst>
        </pc:spChg>
        <pc:spChg chg="mod">
          <ac:chgData name="Victor Barouh" userId="169534d6-5111-4f46-81e3-8de06967a89b" providerId="ADAL" clId="{358D92C2-8D1F-4CC4-A4FE-551A5363A1AC}" dt="2024-04-18T13:55:22.612" v="216" actId="14100"/>
          <ac:spMkLst>
            <pc:docMk/>
            <pc:sldMk cId="3274447172" sldId="277"/>
            <ac:spMk id="9" creationId="{7CA9BFDB-F814-CC1E-27D8-77229B4685DE}"/>
          </ac:spMkLst>
        </pc:spChg>
        <pc:spChg chg="mod">
          <ac:chgData name="Victor Barouh" userId="169534d6-5111-4f46-81e3-8de06967a89b" providerId="ADAL" clId="{358D92C2-8D1F-4CC4-A4FE-551A5363A1AC}" dt="2024-04-18T13:54:39.602" v="211" actId="1076"/>
          <ac:spMkLst>
            <pc:docMk/>
            <pc:sldMk cId="3274447172" sldId="277"/>
            <ac:spMk id="10" creationId="{E119E909-FCFC-03C3-3D18-AE533747CEEF}"/>
          </ac:spMkLst>
        </pc:spChg>
        <pc:spChg chg="mod">
          <ac:chgData name="Victor Barouh" userId="169534d6-5111-4f46-81e3-8de06967a89b" providerId="ADAL" clId="{358D92C2-8D1F-4CC4-A4FE-551A5363A1AC}" dt="2024-04-18T13:54:35.102" v="210" actId="1076"/>
          <ac:spMkLst>
            <pc:docMk/>
            <pc:sldMk cId="3274447172" sldId="277"/>
            <ac:spMk id="11" creationId="{128929BB-E94D-BFCE-F6CA-1B5DC236185D}"/>
          </ac:spMkLst>
        </pc:spChg>
        <pc:spChg chg="mod">
          <ac:chgData name="Victor Barouh" userId="169534d6-5111-4f46-81e3-8de06967a89b" providerId="ADAL" clId="{358D92C2-8D1F-4CC4-A4FE-551A5363A1AC}" dt="2024-04-18T13:54:30.491" v="209" actId="403"/>
          <ac:spMkLst>
            <pc:docMk/>
            <pc:sldMk cId="3274447172" sldId="277"/>
            <ac:spMk id="12" creationId="{B1CF34BF-D3C5-727A-6248-B7F0AA2883E6}"/>
          </ac:spMkLst>
        </pc:spChg>
      </pc:sldChg>
      <pc:sldChg chg="addSp modSp">
        <pc:chgData name="Victor Barouh" userId="169534d6-5111-4f46-81e3-8de06967a89b" providerId="ADAL" clId="{358D92C2-8D1F-4CC4-A4FE-551A5363A1AC}" dt="2024-04-18T13:53:33.238" v="196" actId="6549"/>
        <pc:sldMkLst>
          <pc:docMk/>
          <pc:sldMk cId="1865406859" sldId="279"/>
        </pc:sldMkLst>
        <pc:spChg chg="add mod">
          <ac:chgData name="Victor Barouh" userId="169534d6-5111-4f46-81e3-8de06967a89b" providerId="ADAL" clId="{358D92C2-8D1F-4CC4-A4FE-551A5363A1AC}" dt="2024-04-18T13:53:33.238" v="196" actId="6549"/>
          <ac:spMkLst>
            <pc:docMk/>
            <pc:sldMk cId="1865406859" sldId="279"/>
            <ac:spMk id="11" creationId="{3780D8EF-FE04-444E-A904-A23662F881FC}"/>
          </ac:spMkLst>
        </pc:spChg>
        <pc:picChg chg="mod">
          <ac:chgData name="Victor Barouh" userId="169534d6-5111-4f46-81e3-8de06967a89b" providerId="ADAL" clId="{358D92C2-8D1F-4CC4-A4FE-551A5363A1AC}" dt="2024-04-18T13:52:35.644" v="135" actId="1076"/>
          <ac:picMkLst>
            <pc:docMk/>
            <pc:sldMk cId="1865406859" sldId="279"/>
            <ac:picMk id="9" creationId="{93808A05-6A9E-6569-C6FE-AB26D310A307}"/>
          </ac:picMkLst>
        </pc:picChg>
      </pc:sldChg>
    </pc:docChg>
  </pc:docChgLst>
  <pc:docChgLst>
    <pc:chgData name="Utilisateur invité" userId="S::urn:spo:anon#249aa85be70a26ecca7e631be6f104ab6ce78f3395cf39dc99ed36fb89e6fc3b::" providerId="AD" clId="Web-{5FFBAE52-1C50-B262-5778-55825C7B6295}"/>
    <pc:docChg chg="modSld">
      <pc:chgData name="Utilisateur invité" userId="S::urn:spo:anon#249aa85be70a26ecca7e631be6f104ab6ce78f3395cf39dc99ed36fb89e6fc3b::" providerId="AD" clId="Web-{5FFBAE52-1C50-B262-5778-55825C7B6295}" dt="2024-04-17T19:03:32.771" v="62" actId="14100"/>
      <pc:docMkLst>
        <pc:docMk/>
      </pc:docMkLst>
      <pc:sldChg chg="modSp">
        <pc:chgData name="Utilisateur invité" userId="S::urn:spo:anon#249aa85be70a26ecca7e631be6f104ab6ce78f3395cf39dc99ed36fb89e6fc3b::" providerId="AD" clId="Web-{5FFBAE52-1C50-B262-5778-55825C7B6295}" dt="2024-04-17T19:03:08.333" v="58" actId="20577"/>
        <pc:sldMkLst>
          <pc:docMk/>
          <pc:sldMk cId="2916801802" sldId="258"/>
        </pc:sldMkLst>
        <pc:spChg chg="mod">
          <ac:chgData name="Utilisateur invité" userId="S::urn:spo:anon#249aa85be70a26ecca7e631be6f104ab6ce78f3395cf39dc99ed36fb89e6fc3b::" providerId="AD" clId="Web-{5FFBAE52-1C50-B262-5778-55825C7B6295}" dt="2024-04-17T19:03:08.333" v="58" actId="20577"/>
          <ac:spMkLst>
            <pc:docMk/>
            <pc:sldMk cId="2916801802" sldId="258"/>
            <ac:spMk id="5" creationId="{00000000-0000-0000-0000-000000000000}"/>
          </ac:spMkLst>
        </pc:spChg>
      </pc:sldChg>
      <pc:sldChg chg="modSp">
        <pc:chgData name="Utilisateur invité" userId="S::urn:spo:anon#249aa85be70a26ecca7e631be6f104ab6ce78f3395cf39dc99ed36fb89e6fc3b::" providerId="AD" clId="Web-{5FFBAE52-1C50-B262-5778-55825C7B6295}" dt="2024-04-17T19:03:32.771" v="62" actId="14100"/>
        <pc:sldMkLst>
          <pc:docMk/>
          <pc:sldMk cId="3980099114" sldId="261"/>
        </pc:sldMkLst>
        <pc:spChg chg="mod">
          <ac:chgData name="Utilisateur invité" userId="S::urn:spo:anon#249aa85be70a26ecca7e631be6f104ab6ce78f3395cf39dc99ed36fb89e6fc3b::" providerId="AD" clId="Web-{5FFBAE52-1C50-B262-5778-55825C7B6295}" dt="2024-04-17T19:03:32.771" v="62" actId="14100"/>
          <ac:spMkLst>
            <pc:docMk/>
            <pc:sldMk cId="3980099114" sldId="261"/>
            <ac:spMk id="7" creationId="{00000000-0000-0000-0000-000000000000}"/>
          </ac:spMkLst>
        </pc:spChg>
      </pc:sldChg>
    </pc:docChg>
  </pc:docChgLst>
  <pc:docChgLst>
    <pc:chgData name="Alan Terbeche" userId="S::st63191@students.tsi.lv::758f3f31-8f85-4dcd-8a8b-8492e79e9a0a" providerId="AD" clId="Web-{11AFD746-DBEE-F065-E8C4-859AD6EB76E5}"/>
    <pc:docChg chg="modSld">
      <pc:chgData name="Alan Terbeche" userId="S::st63191@students.tsi.lv::758f3f31-8f85-4dcd-8a8b-8492e79e9a0a" providerId="AD" clId="Web-{11AFD746-DBEE-F065-E8C4-859AD6EB76E5}" dt="2024-04-18T19:40:09.167" v="0" actId="20577"/>
      <pc:docMkLst>
        <pc:docMk/>
      </pc:docMkLst>
      <pc:sldChg chg="modSp">
        <pc:chgData name="Alan Terbeche" userId="S::st63191@students.tsi.lv::758f3f31-8f85-4dcd-8a8b-8492e79e9a0a" providerId="AD" clId="Web-{11AFD746-DBEE-F065-E8C4-859AD6EB76E5}" dt="2024-04-18T19:40:09.167" v="0" actId="20577"/>
        <pc:sldMkLst>
          <pc:docMk/>
          <pc:sldMk cId="3980099114" sldId="261"/>
        </pc:sldMkLst>
        <pc:spChg chg="mod">
          <ac:chgData name="Alan Terbeche" userId="S::st63191@students.tsi.lv::758f3f31-8f85-4dcd-8a8b-8492e79e9a0a" providerId="AD" clId="Web-{11AFD746-DBEE-F065-E8C4-859AD6EB76E5}" dt="2024-04-18T19:40:09.167" v="0" actId="20577"/>
          <ac:spMkLst>
            <pc:docMk/>
            <pc:sldMk cId="3980099114" sldId="261"/>
            <ac:spMk id="7" creationId="{00000000-0000-0000-0000-000000000000}"/>
          </ac:spMkLst>
        </pc:spChg>
      </pc:sldChg>
    </pc:docChg>
  </pc:docChgLst>
  <pc:docChgLst>
    <pc:chgData name="Alan Terbeche" userId="S::st63191@students.tsi.lv::758f3f31-8f85-4dcd-8a8b-8492e79e9a0a" providerId="AD" clId="Web-{D50D8899-E1C5-7BDD-1A4A-B48C61310CB5}"/>
    <pc:docChg chg="addSld delSld modSld">
      <pc:chgData name="Alan Terbeche" userId="S::st63191@students.tsi.lv::758f3f31-8f85-4dcd-8a8b-8492e79e9a0a" providerId="AD" clId="Web-{D50D8899-E1C5-7BDD-1A4A-B48C61310CB5}" dt="2024-04-16T19:47:24.829" v="284" actId="20577"/>
      <pc:docMkLst>
        <pc:docMk/>
      </pc:docMkLst>
      <pc:sldChg chg="addSp delSp modSp">
        <pc:chgData name="Alan Terbeche" userId="S::st63191@students.tsi.lv::758f3f31-8f85-4dcd-8a8b-8492e79e9a0a" providerId="AD" clId="Web-{D50D8899-E1C5-7BDD-1A4A-B48C61310CB5}" dt="2024-04-16T19:47:24.829" v="284" actId="20577"/>
        <pc:sldMkLst>
          <pc:docMk/>
          <pc:sldMk cId="1129356012" sldId="268"/>
        </pc:sldMkLst>
        <pc:spChg chg="mod">
          <ac:chgData name="Alan Terbeche" userId="S::st63191@students.tsi.lv::758f3f31-8f85-4dcd-8a8b-8492e79e9a0a" providerId="AD" clId="Web-{D50D8899-E1C5-7BDD-1A4A-B48C61310CB5}" dt="2024-04-16T19:41:01.056" v="56" actId="1076"/>
          <ac:spMkLst>
            <pc:docMk/>
            <pc:sldMk cId="1129356012" sldId="268"/>
            <ac:spMk id="3" creationId="{D65D52AB-B42B-6D76-7154-4AF5E556F9E1}"/>
          </ac:spMkLst>
        </pc:spChg>
        <pc:spChg chg="add del mod">
          <ac:chgData name="Alan Terbeche" userId="S::st63191@students.tsi.lv::758f3f31-8f85-4dcd-8a8b-8492e79e9a0a" providerId="AD" clId="Web-{D50D8899-E1C5-7BDD-1A4A-B48C61310CB5}" dt="2024-04-16T19:36:15.957" v="7"/>
          <ac:spMkLst>
            <pc:docMk/>
            <pc:sldMk cId="1129356012" sldId="268"/>
            <ac:spMk id="6" creationId="{78C83491-07FE-1060-B3F9-3CD6E11A7DEA}"/>
          </ac:spMkLst>
        </pc:spChg>
        <pc:spChg chg="add mod">
          <ac:chgData name="Alan Terbeche" userId="S::st63191@students.tsi.lv::758f3f31-8f85-4dcd-8a8b-8492e79e9a0a" providerId="AD" clId="Web-{D50D8899-E1C5-7BDD-1A4A-B48C61310CB5}" dt="2024-04-16T19:39:33.820" v="38"/>
          <ac:spMkLst>
            <pc:docMk/>
            <pc:sldMk cId="1129356012" sldId="268"/>
            <ac:spMk id="12" creationId="{B57320DB-38BE-55FF-C7BB-10106CE484D6}"/>
          </ac:spMkLst>
        </pc:spChg>
        <pc:spChg chg="add mod">
          <ac:chgData name="Alan Terbeche" userId="S::st63191@students.tsi.lv::758f3f31-8f85-4dcd-8a8b-8492e79e9a0a" providerId="AD" clId="Web-{D50D8899-E1C5-7BDD-1A4A-B48C61310CB5}" dt="2024-04-16T19:39:30.117" v="37"/>
          <ac:spMkLst>
            <pc:docMk/>
            <pc:sldMk cId="1129356012" sldId="268"/>
            <ac:spMk id="13" creationId="{384A0181-B428-03ED-CF9F-A091B1C4EE5E}"/>
          </ac:spMkLst>
        </pc:spChg>
        <pc:spChg chg="add mod">
          <ac:chgData name="Alan Terbeche" userId="S::st63191@students.tsi.lv::758f3f31-8f85-4dcd-8a8b-8492e79e9a0a" providerId="AD" clId="Web-{D50D8899-E1C5-7BDD-1A4A-B48C61310CB5}" dt="2024-04-16T19:40:45.197" v="54" actId="1076"/>
          <ac:spMkLst>
            <pc:docMk/>
            <pc:sldMk cId="1129356012" sldId="268"/>
            <ac:spMk id="15" creationId="{4D80EA1A-9418-21C1-7078-56F0963B6282}"/>
          </ac:spMkLst>
        </pc:spChg>
        <pc:spChg chg="add del">
          <ac:chgData name="Alan Terbeche" userId="S::st63191@students.tsi.lv::758f3f31-8f85-4dcd-8a8b-8492e79e9a0a" providerId="AD" clId="Web-{D50D8899-E1C5-7BDD-1A4A-B48C61310CB5}" dt="2024-04-16T19:40:42.947" v="53"/>
          <ac:spMkLst>
            <pc:docMk/>
            <pc:sldMk cId="1129356012" sldId="268"/>
            <ac:spMk id="16" creationId="{DEA6956E-038A-CC4C-8142-DB01E05F2D54}"/>
          </ac:spMkLst>
        </pc:spChg>
        <pc:spChg chg="add mod">
          <ac:chgData name="Alan Terbeche" userId="S::st63191@students.tsi.lv::758f3f31-8f85-4dcd-8a8b-8492e79e9a0a" providerId="AD" clId="Web-{D50D8899-E1C5-7BDD-1A4A-B48C61310CB5}" dt="2024-04-16T19:41:15.229" v="58" actId="1076"/>
          <ac:spMkLst>
            <pc:docMk/>
            <pc:sldMk cId="1129356012" sldId="268"/>
            <ac:spMk id="17" creationId="{7F188801-8AB7-AF5F-6951-1028380D7BB2}"/>
          </ac:spMkLst>
        </pc:spChg>
        <pc:spChg chg="add mod">
          <ac:chgData name="Alan Terbeche" userId="S::st63191@students.tsi.lv::758f3f31-8f85-4dcd-8a8b-8492e79e9a0a" providerId="AD" clId="Web-{D50D8899-E1C5-7BDD-1A4A-B48C61310CB5}" dt="2024-04-16T19:41:21.416" v="60" actId="1076"/>
          <ac:spMkLst>
            <pc:docMk/>
            <pc:sldMk cId="1129356012" sldId="268"/>
            <ac:spMk id="18" creationId="{AA775B3B-3519-1C86-D1AF-C9D8A0407A92}"/>
          </ac:spMkLst>
        </pc:spChg>
        <pc:spChg chg="add mod">
          <ac:chgData name="Alan Terbeche" userId="S::st63191@students.tsi.lv::758f3f31-8f85-4dcd-8a8b-8492e79e9a0a" providerId="AD" clId="Web-{D50D8899-E1C5-7BDD-1A4A-B48C61310CB5}" dt="2024-04-16T19:41:24.448" v="61" actId="1076"/>
          <ac:spMkLst>
            <pc:docMk/>
            <pc:sldMk cId="1129356012" sldId="268"/>
            <ac:spMk id="19" creationId="{EB5A2314-C43D-5481-B100-1028B252AF15}"/>
          </ac:spMkLst>
        </pc:spChg>
        <pc:spChg chg="add mod">
          <ac:chgData name="Alan Terbeche" userId="S::st63191@students.tsi.lv::758f3f31-8f85-4dcd-8a8b-8492e79e9a0a" providerId="AD" clId="Web-{D50D8899-E1C5-7BDD-1A4A-B48C61310CB5}" dt="2024-04-16T19:40:34.993" v="49" actId="1076"/>
          <ac:spMkLst>
            <pc:docMk/>
            <pc:sldMk cId="1129356012" sldId="268"/>
            <ac:spMk id="20" creationId="{344BF5FF-6973-52AD-783C-4D2CF8834656}"/>
          </ac:spMkLst>
        </pc:spChg>
        <pc:spChg chg="add del">
          <ac:chgData name="Alan Terbeche" userId="S::st63191@students.tsi.lv::758f3f31-8f85-4dcd-8a8b-8492e79e9a0a" providerId="AD" clId="Web-{D50D8899-E1C5-7BDD-1A4A-B48C61310CB5}" dt="2024-04-16T19:41:45.698" v="63"/>
          <ac:spMkLst>
            <pc:docMk/>
            <pc:sldMk cId="1129356012" sldId="268"/>
            <ac:spMk id="21" creationId="{B9750B87-4BBF-9C1C-8E8B-23F6FC523414}"/>
          </ac:spMkLst>
        </pc:spChg>
        <pc:spChg chg="add mod">
          <ac:chgData name="Alan Terbeche" userId="S::st63191@students.tsi.lv::758f3f31-8f85-4dcd-8a8b-8492e79e9a0a" providerId="AD" clId="Web-{D50D8899-E1C5-7BDD-1A4A-B48C61310CB5}" dt="2024-04-16T19:46:54.001" v="274" actId="20577"/>
          <ac:spMkLst>
            <pc:docMk/>
            <pc:sldMk cId="1129356012" sldId="268"/>
            <ac:spMk id="22" creationId="{0B47183C-7E50-F269-3F2B-698ABC75382B}"/>
          </ac:spMkLst>
        </pc:spChg>
        <pc:spChg chg="add mod">
          <ac:chgData name="Alan Terbeche" userId="S::st63191@students.tsi.lv::758f3f31-8f85-4dcd-8a8b-8492e79e9a0a" providerId="AD" clId="Web-{D50D8899-E1C5-7BDD-1A4A-B48C61310CB5}" dt="2024-04-16T19:47:07.829" v="278" actId="20577"/>
          <ac:spMkLst>
            <pc:docMk/>
            <pc:sldMk cId="1129356012" sldId="268"/>
            <ac:spMk id="23" creationId="{A33D9F47-6F0A-BE55-1F0E-239F61929738}"/>
          </ac:spMkLst>
        </pc:spChg>
        <pc:spChg chg="add mod">
          <ac:chgData name="Alan Terbeche" userId="S::st63191@students.tsi.lv::758f3f31-8f85-4dcd-8a8b-8492e79e9a0a" providerId="AD" clId="Web-{D50D8899-E1C5-7BDD-1A4A-B48C61310CB5}" dt="2024-04-16T19:47:05.110" v="277" actId="20577"/>
          <ac:spMkLst>
            <pc:docMk/>
            <pc:sldMk cId="1129356012" sldId="268"/>
            <ac:spMk id="24" creationId="{251C76E4-6C73-443E-35A4-2D700F3CF023}"/>
          </ac:spMkLst>
        </pc:spChg>
        <pc:spChg chg="add mod">
          <ac:chgData name="Alan Terbeche" userId="S::st63191@students.tsi.lv::758f3f31-8f85-4dcd-8a8b-8492e79e9a0a" providerId="AD" clId="Web-{D50D8899-E1C5-7BDD-1A4A-B48C61310CB5}" dt="2024-04-16T19:47:11.688" v="280" actId="20577"/>
          <ac:spMkLst>
            <pc:docMk/>
            <pc:sldMk cId="1129356012" sldId="268"/>
            <ac:spMk id="25" creationId="{3B2CF97C-CAC3-9B1F-94E3-8B7EF1307073}"/>
          </ac:spMkLst>
        </pc:spChg>
        <pc:spChg chg="add mod">
          <ac:chgData name="Alan Terbeche" userId="S::st63191@students.tsi.lv::758f3f31-8f85-4dcd-8a8b-8492e79e9a0a" providerId="AD" clId="Web-{D50D8899-E1C5-7BDD-1A4A-B48C61310CB5}" dt="2024-04-16T19:47:24.829" v="284" actId="20577"/>
          <ac:spMkLst>
            <pc:docMk/>
            <pc:sldMk cId="1129356012" sldId="268"/>
            <ac:spMk id="26" creationId="{B5DCAFB6-0892-015E-05CA-BA515C4F6BAA}"/>
          </ac:spMkLst>
        </pc:spChg>
        <pc:spChg chg="add mod">
          <ac:chgData name="Alan Terbeche" userId="S::st63191@students.tsi.lv::758f3f31-8f85-4dcd-8a8b-8492e79e9a0a" providerId="AD" clId="Web-{D50D8899-E1C5-7BDD-1A4A-B48C61310CB5}" dt="2024-04-16T19:46:58.766" v="275" actId="20577"/>
          <ac:spMkLst>
            <pc:docMk/>
            <pc:sldMk cId="1129356012" sldId="268"/>
            <ac:spMk id="27" creationId="{B5FE7616-9C53-D52B-7944-60D7630E39AB}"/>
          </ac:spMkLst>
        </pc:spChg>
        <pc:grpChg chg="add mod">
          <ac:chgData name="Alan Terbeche" userId="S::st63191@students.tsi.lv::758f3f31-8f85-4dcd-8a8b-8492e79e9a0a" providerId="AD" clId="Web-{D50D8899-E1C5-7BDD-1A4A-B48C61310CB5}" dt="2024-04-16T19:38:46.179" v="32" actId="1076"/>
          <ac:grpSpMkLst>
            <pc:docMk/>
            <pc:sldMk cId="1129356012" sldId="268"/>
            <ac:grpSpMk id="14" creationId="{8072AA8D-0249-38A9-E903-9EE725B92533}"/>
          </ac:grpSpMkLst>
        </pc:grpChg>
        <pc:cxnChg chg="add del mod">
          <ac:chgData name="Alan Terbeche" userId="S::st63191@students.tsi.lv::758f3f31-8f85-4dcd-8a8b-8492e79e9a0a" providerId="AD" clId="Web-{D50D8899-E1C5-7BDD-1A4A-B48C61310CB5}" dt="2024-04-16T19:36:43.677" v="10"/>
          <ac:cxnSpMkLst>
            <pc:docMk/>
            <pc:sldMk cId="1129356012" sldId="268"/>
            <ac:cxnSpMk id="9" creationId="{C635DC1E-ABF9-787D-F5DF-F0C8AD4A848D}"/>
          </ac:cxnSpMkLst>
        </pc:cxnChg>
        <pc:cxnChg chg="add del mod">
          <ac:chgData name="Alan Terbeche" userId="S::st63191@students.tsi.lv::758f3f31-8f85-4dcd-8a8b-8492e79e9a0a" providerId="AD" clId="Web-{D50D8899-E1C5-7BDD-1A4A-B48C61310CB5}" dt="2024-04-16T19:36:58.661" v="13"/>
          <ac:cxnSpMkLst>
            <pc:docMk/>
            <pc:sldMk cId="1129356012" sldId="268"/>
            <ac:cxnSpMk id="10" creationId="{7D8DBEBA-F271-654A-D0B5-B3094921AEFE}"/>
          </ac:cxnSpMkLst>
        </pc:cxnChg>
        <pc:cxnChg chg="add del mod">
          <ac:chgData name="Alan Terbeche" userId="S::st63191@students.tsi.lv::758f3f31-8f85-4dcd-8a8b-8492e79e9a0a" providerId="AD" clId="Web-{D50D8899-E1C5-7BDD-1A4A-B48C61310CB5}" dt="2024-04-16T19:37:33.459" v="18"/>
          <ac:cxnSpMkLst>
            <pc:docMk/>
            <pc:sldMk cId="1129356012" sldId="268"/>
            <ac:cxnSpMk id="11" creationId="{F6050631-61AC-251A-0721-0852E334598A}"/>
          </ac:cxnSpMkLst>
        </pc:cxnChg>
      </pc:sldChg>
      <pc:sldChg chg="add del replId">
        <pc:chgData name="Alan Terbeche" userId="S::st63191@students.tsi.lv::758f3f31-8f85-4dcd-8a8b-8492e79e9a0a" providerId="AD" clId="Web-{D50D8899-E1C5-7BDD-1A4A-B48C61310CB5}" dt="2024-04-16T19:35:19.191" v="3"/>
        <pc:sldMkLst>
          <pc:docMk/>
          <pc:sldMk cId="3222941610" sldId="269"/>
        </pc:sldMkLst>
      </pc:sldChg>
      <pc:sldChg chg="add del replId">
        <pc:chgData name="Alan Terbeche" userId="S::st63191@students.tsi.lv::758f3f31-8f85-4dcd-8a8b-8492e79e9a0a" providerId="AD" clId="Web-{D50D8899-E1C5-7BDD-1A4A-B48C61310CB5}" dt="2024-04-16T19:37:59.725" v="24"/>
        <pc:sldMkLst>
          <pc:docMk/>
          <pc:sldMk cId="3550120012" sldId="269"/>
        </pc:sldMkLst>
      </pc:sldChg>
      <pc:sldChg chg="new del">
        <pc:chgData name="Alan Terbeche" userId="S::st63191@students.tsi.lv::758f3f31-8f85-4dcd-8a8b-8492e79e9a0a" providerId="AD" clId="Web-{D50D8899-E1C5-7BDD-1A4A-B48C61310CB5}" dt="2024-04-16T19:35:11.956" v="2"/>
        <pc:sldMkLst>
          <pc:docMk/>
          <pc:sldMk cId="2802351857" sldId="270"/>
        </pc:sldMkLst>
      </pc:sldChg>
    </pc:docChg>
  </pc:docChgLst>
  <pc:docChgLst>
    <pc:chgData name="Utilisateur invité" userId="S::urn:spo:anon#249aa85be70a26ecca7e631be6f104ab6ce78f3395cf39dc99ed36fb89e6fc3b::" providerId="AD" clId="Web-{31FAE4FE-1564-DC13-9799-46972BEF23EB}"/>
    <pc:docChg chg="addSld modSld sldOrd">
      <pc:chgData name="Utilisateur invité" userId="S::urn:spo:anon#249aa85be70a26ecca7e631be6f104ab6ce78f3395cf39dc99ed36fb89e6fc3b::" providerId="AD" clId="Web-{31FAE4FE-1564-DC13-9799-46972BEF23EB}" dt="2024-04-16T20:00:58.656" v="313" actId="20577"/>
      <pc:docMkLst>
        <pc:docMk/>
      </pc:docMkLst>
      <pc:sldChg chg="modSp">
        <pc:chgData name="Utilisateur invité" userId="S::urn:spo:anon#249aa85be70a26ecca7e631be6f104ab6ce78f3395cf39dc99ed36fb89e6fc3b::" providerId="AD" clId="Web-{31FAE4FE-1564-DC13-9799-46972BEF23EB}" dt="2024-04-16T19:52:43.531" v="227" actId="20577"/>
        <pc:sldMkLst>
          <pc:docMk/>
          <pc:sldMk cId="2916801802" sldId="258"/>
        </pc:sldMkLst>
        <pc:spChg chg="mod">
          <ac:chgData name="Utilisateur invité" userId="S::urn:spo:anon#249aa85be70a26ecca7e631be6f104ab6ce78f3395cf39dc99ed36fb89e6fc3b::" providerId="AD" clId="Web-{31FAE4FE-1564-DC13-9799-46972BEF23EB}" dt="2024-04-16T19:52:32.359" v="218" actId="20577"/>
          <ac:spMkLst>
            <pc:docMk/>
            <pc:sldMk cId="2916801802" sldId="258"/>
            <ac:spMk id="17" creationId="{00000000-0000-0000-0000-000000000000}"/>
          </ac:spMkLst>
        </pc:spChg>
        <pc:spChg chg="mod">
          <ac:chgData name="Utilisateur invité" userId="S::urn:spo:anon#249aa85be70a26ecca7e631be6f104ab6ce78f3395cf39dc99ed36fb89e6fc3b::" providerId="AD" clId="Web-{31FAE4FE-1564-DC13-9799-46972BEF23EB}" dt="2024-04-16T19:52:43.531" v="227" actId="20577"/>
          <ac:spMkLst>
            <pc:docMk/>
            <pc:sldMk cId="2916801802" sldId="258"/>
            <ac:spMk id="18" creationId="{00000000-0000-0000-0000-000000000000}"/>
          </ac:spMkLst>
        </pc:spChg>
      </pc:sldChg>
      <pc:sldChg chg="modSp">
        <pc:chgData name="Utilisateur invité" userId="S::urn:spo:anon#249aa85be70a26ecca7e631be6f104ab6ce78f3395cf39dc99ed36fb89e6fc3b::" providerId="AD" clId="Web-{31FAE4FE-1564-DC13-9799-46972BEF23EB}" dt="2024-04-16T19:59:34.935" v="253" actId="20577"/>
        <pc:sldMkLst>
          <pc:docMk/>
          <pc:sldMk cId="3980099114" sldId="261"/>
        </pc:sldMkLst>
        <pc:spChg chg="mod">
          <ac:chgData name="Utilisateur invité" userId="S::urn:spo:anon#249aa85be70a26ecca7e631be6f104ab6ce78f3395cf39dc99ed36fb89e6fc3b::" providerId="AD" clId="Web-{31FAE4FE-1564-DC13-9799-46972BEF23EB}" dt="2024-04-16T19:59:08.262" v="244" actId="20577"/>
          <ac:spMkLst>
            <pc:docMk/>
            <pc:sldMk cId="3980099114" sldId="261"/>
            <ac:spMk id="13" creationId="{00000000-0000-0000-0000-000000000000}"/>
          </ac:spMkLst>
        </pc:spChg>
        <pc:spChg chg="mod">
          <ac:chgData name="Utilisateur invité" userId="S::urn:spo:anon#249aa85be70a26ecca7e631be6f104ab6ce78f3395cf39dc99ed36fb89e6fc3b::" providerId="AD" clId="Web-{31FAE4FE-1564-DC13-9799-46972BEF23EB}" dt="2024-04-16T19:59:34.935" v="253" actId="20577"/>
          <ac:spMkLst>
            <pc:docMk/>
            <pc:sldMk cId="3980099114" sldId="261"/>
            <ac:spMk id="14" creationId="{00000000-0000-0000-0000-000000000000}"/>
          </ac:spMkLst>
        </pc:spChg>
      </pc:sldChg>
      <pc:sldChg chg="modSp">
        <pc:chgData name="Utilisateur invité" userId="S::urn:spo:anon#249aa85be70a26ecca7e631be6f104ab6ce78f3395cf39dc99ed36fb89e6fc3b::" providerId="AD" clId="Web-{31FAE4FE-1564-DC13-9799-46972BEF23EB}" dt="2024-04-16T19:59:54.373" v="277" actId="20577"/>
        <pc:sldMkLst>
          <pc:docMk/>
          <pc:sldMk cId="548423371" sldId="262"/>
        </pc:sldMkLst>
        <pc:spChg chg="mod">
          <ac:chgData name="Utilisateur invité" userId="S::urn:spo:anon#249aa85be70a26ecca7e631be6f104ab6ce78f3395cf39dc99ed36fb89e6fc3b::" providerId="AD" clId="Web-{31FAE4FE-1564-DC13-9799-46972BEF23EB}" dt="2024-04-16T19:59:49.514" v="272" actId="20577"/>
          <ac:spMkLst>
            <pc:docMk/>
            <pc:sldMk cId="548423371" sldId="262"/>
            <ac:spMk id="11" creationId="{00000000-0000-0000-0000-000000000000}"/>
          </ac:spMkLst>
        </pc:spChg>
        <pc:spChg chg="mod">
          <ac:chgData name="Utilisateur invité" userId="S::urn:spo:anon#249aa85be70a26ecca7e631be6f104ab6ce78f3395cf39dc99ed36fb89e6fc3b::" providerId="AD" clId="Web-{31FAE4FE-1564-DC13-9799-46972BEF23EB}" dt="2024-04-16T19:59:54.373" v="277" actId="20577"/>
          <ac:spMkLst>
            <pc:docMk/>
            <pc:sldMk cId="548423371" sldId="262"/>
            <ac:spMk id="12" creationId="{00000000-0000-0000-0000-000000000000}"/>
          </ac:spMkLst>
        </pc:spChg>
      </pc:sldChg>
      <pc:sldChg chg="modSp new mod ord modClrScheme chgLayout">
        <pc:chgData name="Utilisateur invité" userId="S::urn:spo:anon#249aa85be70a26ecca7e631be6f104ab6ce78f3395cf39dc99ed36fb89e6fc3b::" providerId="AD" clId="Web-{31FAE4FE-1564-DC13-9799-46972BEF23EB}" dt="2024-04-16T19:04:53.323" v="16"/>
        <pc:sldMkLst>
          <pc:docMk/>
          <pc:sldMk cId="313152634" sldId="266"/>
        </pc:sldMkLst>
        <pc:spChg chg="mod ord">
          <ac:chgData name="Utilisateur invité" userId="S::urn:spo:anon#249aa85be70a26ecca7e631be6f104ab6ce78f3395cf39dc99ed36fb89e6fc3b::" providerId="AD" clId="Web-{31FAE4FE-1564-DC13-9799-46972BEF23EB}" dt="2024-04-16T19:04:53.323" v="16"/>
          <ac:spMkLst>
            <pc:docMk/>
            <pc:sldMk cId="313152634" sldId="266"/>
            <ac:spMk id="2" creationId="{31896360-0102-5A24-3B10-72E412D77F5B}"/>
          </ac:spMkLst>
        </pc:spChg>
        <pc:spChg chg="mod ord">
          <ac:chgData name="Utilisateur invité" userId="S::urn:spo:anon#249aa85be70a26ecca7e631be6f104ab6ce78f3395cf39dc99ed36fb89e6fc3b::" providerId="AD" clId="Web-{31FAE4FE-1564-DC13-9799-46972BEF23EB}" dt="2024-04-16T19:04:53.323" v="16"/>
          <ac:spMkLst>
            <pc:docMk/>
            <pc:sldMk cId="313152634" sldId="266"/>
            <ac:spMk id="3" creationId="{D65D52AB-B42B-6D76-7154-4AF5E556F9E1}"/>
          </ac:spMkLst>
        </pc:spChg>
        <pc:spChg chg="mod ord">
          <ac:chgData name="Utilisateur invité" userId="S::urn:spo:anon#249aa85be70a26ecca7e631be6f104ab6ce78f3395cf39dc99ed36fb89e6fc3b::" providerId="AD" clId="Web-{31FAE4FE-1564-DC13-9799-46972BEF23EB}" dt="2024-04-16T19:04:53.323" v="16"/>
          <ac:spMkLst>
            <pc:docMk/>
            <pc:sldMk cId="313152634" sldId="266"/>
            <ac:spMk id="4" creationId="{82BF90CF-84B5-0D81-415D-3FECCD9CA9D0}"/>
          </ac:spMkLst>
        </pc:spChg>
        <pc:spChg chg="mod ord">
          <ac:chgData name="Utilisateur invité" userId="S::urn:spo:anon#249aa85be70a26ecca7e631be6f104ab6ce78f3395cf39dc99ed36fb89e6fc3b::" providerId="AD" clId="Web-{31FAE4FE-1564-DC13-9799-46972BEF23EB}" dt="2024-04-16T19:04:53.323" v="16"/>
          <ac:spMkLst>
            <pc:docMk/>
            <pc:sldMk cId="313152634" sldId="266"/>
            <ac:spMk id="5" creationId="{170C2B19-E25C-9295-1CF1-9C4E176E0BDB}"/>
          </ac:spMkLst>
        </pc:spChg>
        <pc:spChg chg="mod ord">
          <ac:chgData name="Utilisateur invité" userId="S::urn:spo:anon#249aa85be70a26ecca7e631be6f104ab6ce78f3395cf39dc99ed36fb89e6fc3b::" providerId="AD" clId="Web-{31FAE4FE-1564-DC13-9799-46972BEF23EB}" dt="2024-04-16T19:04:53.323" v="16"/>
          <ac:spMkLst>
            <pc:docMk/>
            <pc:sldMk cId="313152634" sldId="266"/>
            <ac:spMk id="7" creationId="{45A16E1E-20C8-50B3-5733-8ECC47FB12BD}"/>
          </ac:spMkLst>
        </pc:spChg>
        <pc:spChg chg="mod ord">
          <ac:chgData name="Utilisateur invité" userId="S::urn:spo:anon#249aa85be70a26ecca7e631be6f104ab6ce78f3395cf39dc99ed36fb89e6fc3b::" providerId="AD" clId="Web-{31FAE4FE-1564-DC13-9799-46972BEF23EB}" dt="2024-04-16T19:04:53.323" v="16"/>
          <ac:spMkLst>
            <pc:docMk/>
            <pc:sldMk cId="313152634" sldId="266"/>
            <ac:spMk id="8" creationId="{749B090B-9824-D2B3-D4E1-A0A72AC0B01D}"/>
          </ac:spMkLst>
        </pc:spChg>
      </pc:sldChg>
      <pc:sldChg chg="modSp new modNotes">
        <pc:chgData name="Utilisateur invité" userId="S::urn:spo:anon#249aa85be70a26ecca7e631be6f104ab6ce78f3395cf39dc99ed36fb89e6fc3b::" providerId="AD" clId="Web-{31FAE4FE-1564-DC13-9799-46972BEF23EB}" dt="2024-04-16T19:51:50.748" v="188" actId="20577"/>
        <pc:sldMkLst>
          <pc:docMk/>
          <pc:sldMk cId="3926163435" sldId="267"/>
        </pc:sldMkLst>
        <pc:spChg chg="mod">
          <ac:chgData name="Utilisateur invité" userId="S::urn:spo:anon#249aa85be70a26ecca7e631be6f104ab6ce78f3395cf39dc99ed36fb89e6fc3b::" providerId="AD" clId="Web-{31FAE4FE-1564-DC13-9799-46972BEF23EB}" dt="2024-04-16T19:05:05.605" v="29" actId="20577"/>
          <ac:spMkLst>
            <pc:docMk/>
            <pc:sldMk cId="3926163435" sldId="267"/>
            <ac:spMk id="2" creationId="{CC827363-D112-B26F-B9C0-8ECD0069F457}"/>
          </ac:spMkLst>
        </pc:spChg>
        <pc:spChg chg="mod">
          <ac:chgData name="Utilisateur invité" userId="S::urn:spo:anon#249aa85be70a26ecca7e631be6f104ab6ce78f3395cf39dc99ed36fb89e6fc3b::" providerId="AD" clId="Web-{31FAE4FE-1564-DC13-9799-46972BEF23EB}" dt="2024-04-16T19:51:43.623" v="180" actId="20577"/>
          <ac:spMkLst>
            <pc:docMk/>
            <pc:sldMk cId="3926163435" sldId="267"/>
            <ac:spMk id="3" creationId="{7A6642B8-BFF6-371E-E604-849D4F93A8E1}"/>
          </ac:spMkLst>
        </pc:spChg>
        <pc:spChg chg="mod">
          <ac:chgData name="Utilisateur invité" userId="S::urn:spo:anon#249aa85be70a26ecca7e631be6f104ab6ce78f3395cf39dc99ed36fb89e6fc3b::" providerId="AD" clId="Web-{31FAE4FE-1564-DC13-9799-46972BEF23EB}" dt="2024-04-16T19:51:50.748" v="188" actId="20577"/>
          <ac:spMkLst>
            <pc:docMk/>
            <pc:sldMk cId="3926163435" sldId="267"/>
            <ac:spMk id="4" creationId="{2F526D11-163E-34DB-67B3-C69396CC90FC}"/>
          </ac:spMkLst>
        </pc:spChg>
      </pc:sldChg>
      <pc:sldChg chg="modSp">
        <pc:chgData name="Utilisateur invité" userId="S::urn:spo:anon#249aa85be70a26ecca7e631be6f104ab6ce78f3395cf39dc99ed36fb89e6fc3b::" providerId="AD" clId="Web-{31FAE4FE-1564-DC13-9799-46972BEF23EB}" dt="2024-04-16T19:52:15.687" v="213" actId="20577"/>
        <pc:sldMkLst>
          <pc:docMk/>
          <pc:sldMk cId="1129356012" sldId="268"/>
        </pc:sldMkLst>
        <pc:spChg chg="mod">
          <ac:chgData name="Utilisateur invité" userId="S::urn:spo:anon#249aa85be70a26ecca7e631be6f104ab6ce78f3395cf39dc99ed36fb89e6fc3b::" providerId="AD" clId="Web-{31FAE4FE-1564-DC13-9799-46972BEF23EB}" dt="2024-04-16T19:52:05.452" v="204" actId="20577"/>
          <ac:spMkLst>
            <pc:docMk/>
            <pc:sldMk cId="1129356012" sldId="268"/>
            <ac:spMk id="7" creationId="{45A16E1E-20C8-50B3-5733-8ECC47FB12BD}"/>
          </ac:spMkLst>
        </pc:spChg>
        <pc:spChg chg="mod">
          <ac:chgData name="Utilisateur invité" userId="S::urn:spo:anon#249aa85be70a26ecca7e631be6f104ab6ce78f3395cf39dc99ed36fb89e6fc3b::" providerId="AD" clId="Web-{31FAE4FE-1564-DC13-9799-46972BEF23EB}" dt="2024-04-16T19:52:15.687" v="213" actId="20577"/>
          <ac:spMkLst>
            <pc:docMk/>
            <pc:sldMk cId="1129356012" sldId="268"/>
            <ac:spMk id="8" creationId="{749B090B-9824-D2B3-D4E1-A0A72AC0B01D}"/>
          </ac:spMkLst>
        </pc:spChg>
      </pc:sldChg>
      <pc:sldChg chg="modSp new">
        <pc:chgData name="Utilisateur invité" userId="S::urn:spo:anon#249aa85be70a26ecca7e631be6f104ab6ce78f3395cf39dc99ed36fb89e6fc3b::" providerId="AD" clId="Web-{31FAE4FE-1564-DC13-9799-46972BEF23EB}" dt="2024-04-16T20:00:58.656" v="313" actId="20577"/>
        <pc:sldMkLst>
          <pc:docMk/>
          <pc:sldMk cId="3163294585" sldId="269"/>
        </pc:sldMkLst>
        <pc:spChg chg="mod">
          <ac:chgData name="Utilisateur invité" userId="S::urn:spo:anon#249aa85be70a26ecca7e631be6f104ab6ce78f3395cf39dc99ed36fb89e6fc3b::" providerId="AD" clId="Web-{31FAE4FE-1564-DC13-9799-46972BEF23EB}" dt="2024-04-16T19:50:20.938" v="168" actId="20577"/>
          <ac:spMkLst>
            <pc:docMk/>
            <pc:sldMk cId="3163294585" sldId="269"/>
            <ac:spMk id="2" creationId="{33A07D69-5BF6-0232-0105-1DD95DA6476A}"/>
          </ac:spMkLst>
        </pc:spChg>
        <pc:spChg chg="mod">
          <ac:chgData name="Utilisateur invité" userId="S::urn:spo:anon#249aa85be70a26ecca7e631be6f104ab6ce78f3395cf39dc99ed36fb89e6fc3b::" providerId="AD" clId="Web-{31FAE4FE-1564-DC13-9799-46972BEF23EB}" dt="2024-04-16T19:53:12.188" v="236" actId="20577"/>
          <ac:spMkLst>
            <pc:docMk/>
            <pc:sldMk cId="3163294585" sldId="269"/>
            <ac:spMk id="7" creationId="{3AECD1CB-AADB-2F3B-6E08-7C7728F43934}"/>
          </ac:spMkLst>
        </pc:spChg>
        <pc:spChg chg="mod">
          <ac:chgData name="Utilisateur invité" userId="S::urn:spo:anon#249aa85be70a26ecca7e631be6f104ab6ce78f3395cf39dc99ed36fb89e6fc3b::" providerId="AD" clId="Web-{31FAE4FE-1564-DC13-9799-46972BEF23EB}" dt="2024-04-16T20:00:58.656" v="313" actId="20577"/>
          <ac:spMkLst>
            <pc:docMk/>
            <pc:sldMk cId="3163294585" sldId="269"/>
            <ac:spMk id="8" creationId="{6A3F5047-0508-23AF-E9F4-21DCB607563C}"/>
          </ac:spMkLst>
        </pc:spChg>
      </pc:sldChg>
      <pc:sldChg chg="modSp new">
        <pc:chgData name="Utilisateur invité" userId="S::urn:spo:anon#249aa85be70a26ecca7e631be6f104ab6ce78f3395cf39dc99ed36fb89e6fc3b::" providerId="AD" clId="Web-{31FAE4FE-1564-DC13-9799-46972BEF23EB}" dt="2024-04-16T20:00:33.249" v="304" actId="20577"/>
        <pc:sldMkLst>
          <pc:docMk/>
          <pc:sldMk cId="2393833765" sldId="270"/>
        </pc:sldMkLst>
        <pc:spChg chg="mod">
          <ac:chgData name="Utilisateur invité" userId="S::urn:spo:anon#249aa85be70a26ecca7e631be6f104ab6ce78f3395cf39dc99ed36fb89e6fc3b::" providerId="AD" clId="Web-{31FAE4FE-1564-DC13-9799-46972BEF23EB}" dt="2024-04-16T20:00:33.249" v="304" actId="20577"/>
          <ac:spMkLst>
            <pc:docMk/>
            <pc:sldMk cId="2393833765" sldId="270"/>
            <ac:spMk id="2" creationId="{9E64F13D-B043-B5AF-67CB-276725007EB5}"/>
          </ac:spMkLst>
        </pc:spChg>
        <pc:spChg chg="mod">
          <ac:chgData name="Utilisateur invité" userId="S::urn:spo:anon#249aa85be70a26ecca7e631be6f104ab6ce78f3395cf39dc99ed36fb89e6fc3b::" providerId="AD" clId="Web-{31FAE4FE-1564-DC13-9799-46972BEF23EB}" dt="2024-04-16T20:00:08.624" v="288" actId="20577"/>
          <ac:spMkLst>
            <pc:docMk/>
            <pc:sldMk cId="2393833765" sldId="270"/>
            <ac:spMk id="7" creationId="{16C5A498-4E31-56A7-7B67-45C50DDD7FA7}"/>
          </ac:spMkLst>
        </pc:spChg>
        <pc:spChg chg="mod">
          <ac:chgData name="Utilisateur invité" userId="S::urn:spo:anon#249aa85be70a26ecca7e631be6f104ab6ce78f3395cf39dc99ed36fb89e6fc3b::" providerId="AD" clId="Web-{31FAE4FE-1564-DC13-9799-46972BEF23EB}" dt="2024-04-16T20:00:12.421" v="295" actId="20577"/>
          <ac:spMkLst>
            <pc:docMk/>
            <pc:sldMk cId="2393833765" sldId="270"/>
            <ac:spMk id="8" creationId="{C4FAC17D-2C1E-9140-E410-D98E51AD72A3}"/>
          </ac:spMkLst>
        </pc:spChg>
      </pc:sldChg>
    </pc:docChg>
  </pc:docChgLst>
  <pc:docChgLst>
    <pc:chgData name="Utilisateur invité" userId="S::urn:spo:anon#249aa85be70a26ecca7e631be6f104ab6ce78f3395cf39dc99ed36fb89e6fc3b::" providerId="AD" clId="Web-{8632FCCF-2590-1BCC-0CB2-9D0761380AF3}"/>
    <pc:docChg chg="addSld delSld modSld">
      <pc:chgData name="Utilisateur invité" userId="S::urn:spo:anon#249aa85be70a26ecca7e631be6f104ab6ce78f3395cf39dc99ed36fb89e6fc3b::" providerId="AD" clId="Web-{8632FCCF-2590-1BCC-0CB2-9D0761380AF3}" dt="2024-04-17T10:15:06.457" v="318" actId="20577"/>
      <pc:docMkLst>
        <pc:docMk/>
      </pc:docMkLst>
      <pc:sldChg chg="modSp">
        <pc:chgData name="Utilisateur invité" userId="S::urn:spo:anon#249aa85be70a26ecca7e631be6f104ab6ce78f3395cf39dc99ed36fb89e6fc3b::" providerId="AD" clId="Web-{8632FCCF-2590-1BCC-0CB2-9D0761380AF3}" dt="2024-04-17T10:12:34.201" v="234" actId="20577"/>
        <pc:sldMkLst>
          <pc:docMk/>
          <pc:sldMk cId="1804113529" sldId="257"/>
        </pc:sldMkLst>
        <pc:spChg chg="mod">
          <ac:chgData name="Utilisateur invité" userId="S::urn:spo:anon#249aa85be70a26ecca7e631be6f104ab6ce78f3395cf39dc99ed36fb89e6fc3b::" providerId="AD" clId="Web-{8632FCCF-2590-1BCC-0CB2-9D0761380AF3}" dt="2024-04-17T10:12:34.201" v="234" actId="20577"/>
          <ac:spMkLst>
            <pc:docMk/>
            <pc:sldMk cId="1804113529" sldId="257"/>
            <ac:spMk id="21" creationId="{00000000-0000-0000-0000-000000000000}"/>
          </ac:spMkLst>
        </pc:spChg>
      </pc:sldChg>
      <pc:sldChg chg="addSp modSp">
        <pc:chgData name="Utilisateur invité" userId="S::urn:spo:anon#249aa85be70a26ecca7e631be6f104ab6ce78f3395cf39dc99ed36fb89e6fc3b::" providerId="AD" clId="Web-{8632FCCF-2590-1BCC-0CB2-9D0761380AF3}" dt="2024-04-17T10:08:27.957" v="194" actId="1076"/>
        <pc:sldMkLst>
          <pc:docMk/>
          <pc:sldMk cId="2916801802" sldId="258"/>
        </pc:sldMkLst>
        <pc:spChg chg="add mod">
          <ac:chgData name="Utilisateur invité" userId="S::urn:spo:anon#249aa85be70a26ecca7e631be6f104ab6ce78f3395cf39dc99ed36fb89e6fc3b::" providerId="AD" clId="Web-{8632FCCF-2590-1BCC-0CB2-9D0761380AF3}" dt="2024-04-17T10:08:27.957" v="194" actId="1076"/>
          <ac:spMkLst>
            <pc:docMk/>
            <pc:sldMk cId="2916801802" sldId="258"/>
            <ac:spMk id="2" creationId="{8220C76E-729E-E877-88C1-F50748E6415E}"/>
          </ac:spMkLst>
        </pc:spChg>
      </pc:sldChg>
      <pc:sldChg chg="modSp">
        <pc:chgData name="Utilisateur invité" userId="S::urn:spo:anon#249aa85be70a26ecca7e631be6f104ab6ce78f3395cf39dc99ed36fb89e6fc3b::" providerId="AD" clId="Web-{8632FCCF-2590-1BCC-0CB2-9D0761380AF3}" dt="2024-04-17T10:15:06.457" v="318" actId="20577"/>
        <pc:sldMkLst>
          <pc:docMk/>
          <pc:sldMk cId="508422703" sldId="260"/>
        </pc:sldMkLst>
        <pc:spChg chg="mod">
          <ac:chgData name="Utilisateur invité" userId="S::urn:spo:anon#249aa85be70a26ecca7e631be6f104ab6ce78f3395cf39dc99ed36fb89e6fc3b::" providerId="AD" clId="Web-{8632FCCF-2590-1BCC-0CB2-9D0761380AF3}" dt="2024-04-17T10:15:06.457" v="318" actId="20577"/>
          <ac:spMkLst>
            <pc:docMk/>
            <pc:sldMk cId="508422703" sldId="260"/>
            <ac:spMk id="7" creationId="{00000000-0000-0000-0000-000000000000}"/>
          </ac:spMkLst>
        </pc:spChg>
        <pc:spChg chg="mod">
          <ac:chgData name="Utilisateur invité" userId="S::urn:spo:anon#249aa85be70a26ecca7e631be6f104ab6ce78f3395cf39dc99ed36fb89e6fc3b::" providerId="AD" clId="Web-{8632FCCF-2590-1BCC-0CB2-9D0761380AF3}" dt="2024-04-17T10:11:36.480" v="222"/>
          <ac:spMkLst>
            <pc:docMk/>
            <pc:sldMk cId="508422703" sldId="260"/>
            <ac:spMk id="15" creationId="{00000000-0000-0000-0000-000000000000}"/>
          </ac:spMkLst>
        </pc:spChg>
        <pc:spChg chg="mod">
          <ac:chgData name="Utilisateur invité" userId="S::urn:spo:anon#249aa85be70a26ecca7e631be6f104ab6ce78f3395cf39dc99ed36fb89e6fc3b::" providerId="AD" clId="Web-{8632FCCF-2590-1BCC-0CB2-9D0761380AF3}" dt="2024-04-17T10:14:35.659" v="310" actId="20577"/>
          <ac:spMkLst>
            <pc:docMk/>
            <pc:sldMk cId="508422703" sldId="260"/>
            <ac:spMk id="16" creationId="{00000000-0000-0000-0000-000000000000}"/>
          </ac:spMkLst>
        </pc:spChg>
        <pc:spChg chg="mod">
          <ac:chgData name="Utilisateur invité" userId="S::urn:spo:anon#249aa85be70a26ecca7e631be6f104ab6ce78f3395cf39dc99ed36fb89e6fc3b::" providerId="AD" clId="Web-{8632FCCF-2590-1BCC-0CB2-9D0761380AF3}" dt="2024-04-17T10:14:39.784" v="314" actId="20577"/>
          <ac:spMkLst>
            <pc:docMk/>
            <pc:sldMk cId="508422703" sldId="260"/>
            <ac:spMk id="17" creationId="{00000000-0000-0000-0000-000000000000}"/>
          </ac:spMkLst>
        </pc:spChg>
      </pc:sldChg>
      <pc:sldChg chg="modSp">
        <pc:chgData name="Utilisateur invité" userId="S::urn:spo:anon#249aa85be70a26ecca7e631be6f104ab6ce78f3395cf39dc99ed36fb89e6fc3b::" providerId="AD" clId="Web-{8632FCCF-2590-1BCC-0CB2-9D0761380AF3}" dt="2024-04-17T10:10:38.009" v="210"/>
        <pc:sldMkLst>
          <pc:docMk/>
          <pc:sldMk cId="3980099114" sldId="261"/>
        </pc:sldMkLst>
        <pc:spChg chg="mod">
          <ac:chgData name="Utilisateur invité" userId="S::urn:spo:anon#249aa85be70a26ecca7e631be6f104ab6ce78f3395cf39dc99ed36fb89e6fc3b::" providerId="AD" clId="Web-{8632FCCF-2590-1BCC-0CB2-9D0761380AF3}" dt="2024-04-17T10:10:38.009" v="210"/>
          <ac:spMkLst>
            <pc:docMk/>
            <pc:sldMk cId="3980099114" sldId="261"/>
            <ac:spMk id="12" creationId="{00000000-0000-0000-0000-000000000000}"/>
          </ac:spMkLst>
        </pc:spChg>
      </pc:sldChg>
      <pc:sldChg chg="modSp">
        <pc:chgData name="Utilisateur invité" userId="S::urn:spo:anon#249aa85be70a26ecca7e631be6f104ab6ce78f3395cf39dc99ed36fb89e6fc3b::" providerId="AD" clId="Web-{8632FCCF-2590-1BCC-0CB2-9D0761380AF3}" dt="2024-04-17T10:10:59.822" v="213"/>
        <pc:sldMkLst>
          <pc:docMk/>
          <pc:sldMk cId="548423371" sldId="262"/>
        </pc:sldMkLst>
        <pc:spChg chg="mod">
          <ac:chgData name="Utilisateur invité" userId="S::urn:spo:anon#249aa85be70a26ecca7e631be6f104ab6ce78f3395cf39dc99ed36fb89e6fc3b::" providerId="AD" clId="Web-{8632FCCF-2590-1BCC-0CB2-9D0761380AF3}" dt="2024-04-17T10:10:59.822" v="213"/>
          <ac:spMkLst>
            <pc:docMk/>
            <pc:sldMk cId="548423371" sldId="262"/>
            <ac:spMk id="10" creationId="{00000000-0000-0000-0000-000000000000}"/>
          </ac:spMkLst>
        </pc:spChg>
      </pc:sldChg>
      <pc:sldChg chg="delSp modSp">
        <pc:chgData name="Utilisateur invité" userId="S::urn:spo:anon#249aa85be70a26ecca7e631be6f104ab6ce78f3395cf39dc99ed36fb89e6fc3b::" providerId="AD" clId="Web-{8632FCCF-2590-1BCC-0CB2-9D0761380AF3}" dt="2024-04-17T09:54:50.941" v="22"/>
        <pc:sldMkLst>
          <pc:docMk/>
          <pc:sldMk cId="3265467816" sldId="263"/>
        </pc:sldMkLst>
        <pc:spChg chg="del mod">
          <ac:chgData name="Utilisateur invité" userId="S::urn:spo:anon#249aa85be70a26ecca7e631be6f104ab6ce78f3395cf39dc99ed36fb89e6fc3b::" providerId="AD" clId="Web-{8632FCCF-2590-1BCC-0CB2-9D0761380AF3}" dt="2024-04-17T09:54:50.941" v="22"/>
          <ac:spMkLst>
            <pc:docMk/>
            <pc:sldMk cId="3265467816" sldId="263"/>
            <ac:spMk id="9" creationId="{00000000-0000-0000-0000-000000000000}"/>
          </ac:spMkLst>
        </pc:spChg>
      </pc:sldChg>
      <pc:sldChg chg="addSp delSp modSp">
        <pc:chgData name="Utilisateur invité" userId="S::urn:spo:anon#249aa85be70a26ecca7e631be6f104ab6ce78f3395cf39dc99ed36fb89e6fc3b::" providerId="AD" clId="Web-{8632FCCF-2590-1BCC-0CB2-9D0761380AF3}" dt="2024-04-17T10:08:11.300" v="189" actId="20577"/>
        <pc:sldMkLst>
          <pc:docMk/>
          <pc:sldMk cId="1129356012" sldId="268"/>
        </pc:sldMkLst>
        <pc:spChg chg="add del mod">
          <ac:chgData name="Utilisateur invité" userId="S::urn:spo:anon#249aa85be70a26ecca7e631be6f104ab6ce78f3395cf39dc99ed36fb89e6fc3b::" providerId="AD" clId="Web-{8632FCCF-2590-1BCC-0CB2-9D0761380AF3}" dt="2024-04-17T10:07:59.628" v="185"/>
          <ac:spMkLst>
            <pc:docMk/>
            <pc:sldMk cId="1129356012" sldId="268"/>
            <ac:spMk id="3" creationId="{CFEAA29F-A868-C182-C1D5-F6B0C2FFC321}"/>
          </ac:spMkLst>
        </pc:spChg>
        <pc:spChg chg="add mod">
          <ac:chgData name="Utilisateur invité" userId="S::urn:spo:anon#249aa85be70a26ecca7e631be6f104ab6ce78f3395cf39dc99ed36fb89e6fc3b::" providerId="AD" clId="Web-{8632FCCF-2590-1BCC-0CB2-9D0761380AF3}" dt="2024-04-17T10:08:11.300" v="189" actId="20577"/>
          <ac:spMkLst>
            <pc:docMk/>
            <pc:sldMk cId="1129356012" sldId="268"/>
            <ac:spMk id="9" creationId="{DCEC5AA2-1D47-B61C-4B57-F1C69E78BEB0}"/>
          </ac:spMkLst>
        </pc:spChg>
      </pc:sldChg>
      <pc:sldChg chg="addSp delSp modSp">
        <pc:chgData name="Utilisateur invité" userId="S::urn:spo:anon#249aa85be70a26ecca7e631be6f104ab6ce78f3395cf39dc99ed36fb89e6fc3b::" providerId="AD" clId="Web-{8632FCCF-2590-1BCC-0CB2-9D0761380AF3}" dt="2024-04-17T10:10:19.102" v="207" actId="1076"/>
        <pc:sldMkLst>
          <pc:docMk/>
          <pc:sldMk cId="3163294585" sldId="269"/>
        </pc:sldMkLst>
        <pc:spChg chg="del mod">
          <ac:chgData name="Utilisateur invité" userId="S::urn:spo:anon#249aa85be70a26ecca7e631be6f104ab6ce78f3395cf39dc99ed36fb89e6fc3b::" providerId="AD" clId="Web-{8632FCCF-2590-1BCC-0CB2-9D0761380AF3}" dt="2024-04-17T10:10:14.821" v="206"/>
          <ac:spMkLst>
            <pc:docMk/>
            <pc:sldMk cId="3163294585" sldId="269"/>
            <ac:spMk id="6" creationId="{9BC3BDE0-03FD-A817-6EBD-A9A31F292CAB}"/>
          </ac:spMkLst>
        </pc:spChg>
        <pc:spChg chg="add del mod">
          <ac:chgData name="Utilisateur invité" userId="S::urn:spo:anon#249aa85be70a26ecca7e631be6f104ab6ce78f3395cf39dc99ed36fb89e6fc3b::" providerId="AD" clId="Web-{8632FCCF-2590-1BCC-0CB2-9D0761380AF3}" dt="2024-04-17T10:09:44.523" v="202"/>
          <ac:spMkLst>
            <pc:docMk/>
            <pc:sldMk cId="3163294585" sldId="269"/>
            <ac:spMk id="10" creationId="{97633620-0FC6-807C-7C6E-B88657BB6AD3}"/>
          </ac:spMkLst>
        </pc:spChg>
        <pc:spChg chg="add mod">
          <ac:chgData name="Utilisateur invité" userId="S::urn:spo:anon#249aa85be70a26ecca7e631be6f104ab6ce78f3395cf39dc99ed36fb89e6fc3b::" providerId="AD" clId="Web-{8632FCCF-2590-1BCC-0CB2-9D0761380AF3}" dt="2024-04-17T10:10:19.102" v="207" actId="1076"/>
          <ac:spMkLst>
            <pc:docMk/>
            <pc:sldMk cId="3163294585" sldId="269"/>
            <ac:spMk id="12" creationId="{2BE3E42F-EE73-941C-242E-5BB0C0AA8C18}"/>
          </ac:spMkLst>
        </pc:spChg>
      </pc:sldChg>
      <pc:sldChg chg="modSp">
        <pc:chgData name="Utilisateur invité" userId="S::urn:spo:anon#249aa85be70a26ecca7e631be6f104ab6ce78f3395cf39dc99ed36fb89e6fc3b::" providerId="AD" clId="Web-{8632FCCF-2590-1BCC-0CB2-9D0761380AF3}" dt="2024-04-17T10:11:05.182" v="214"/>
        <pc:sldMkLst>
          <pc:docMk/>
          <pc:sldMk cId="2393833765" sldId="270"/>
        </pc:sldMkLst>
        <pc:spChg chg="mod">
          <ac:chgData name="Utilisateur invité" userId="S::urn:spo:anon#249aa85be70a26ecca7e631be6f104ab6ce78f3395cf39dc99ed36fb89e6fc3b::" providerId="AD" clId="Web-{8632FCCF-2590-1BCC-0CB2-9D0761380AF3}" dt="2024-04-17T10:11:05.182" v="214"/>
          <ac:spMkLst>
            <pc:docMk/>
            <pc:sldMk cId="2393833765" sldId="270"/>
            <ac:spMk id="6" creationId="{C88320E9-663F-49C0-CF86-51C5250C7ADF}"/>
          </ac:spMkLst>
        </pc:spChg>
      </pc:sldChg>
      <pc:sldChg chg="modSp">
        <pc:chgData name="Utilisateur invité" userId="S::urn:spo:anon#249aa85be70a26ecca7e631be6f104ab6ce78f3395cf39dc99ed36fb89e6fc3b::" providerId="AD" clId="Web-{8632FCCF-2590-1BCC-0CB2-9D0761380AF3}" dt="2024-04-17T10:10:49.806" v="211"/>
        <pc:sldMkLst>
          <pc:docMk/>
          <pc:sldMk cId="1736224729" sldId="271"/>
        </pc:sldMkLst>
        <pc:spChg chg="mod">
          <ac:chgData name="Utilisateur invité" userId="S::urn:spo:anon#249aa85be70a26ecca7e631be6f104ab6ce78f3395cf39dc99ed36fb89e6fc3b::" providerId="AD" clId="Web-{8632FCCF-2590-1BCC-0CB2-9D0761380AF3}" dt="2024-04-17T09:53:22.328" v="7" actId="20577"/>
          <ac:spMkLst>
            <pc:docMk/>
            <pc:sldMk cId="1736224729" sldId="271"/>
            <ac:spMk id="3" creationId="{9A5636EA-FA64-A09E-6748-E9BFCF25D5D9}"/>
          </ac:spMkLst>
        </pc:spChg>
        <pc:spChg chg="mod">
          <ac:chgData name="Utilisateur invité" userId="S::urn:spo:anon#249aa85be70a26ecca7e631be6f104ab6ce78f3395cf39dc99ed36fb89e6fc3b::" providerId="AD" clId="Web-{8632FCCF-2590-1BCC-0CB2-9D0761380AF3}" dt="2024-04-17T09:53:41.454" v="16" actId="20577"/>
          <ac:spMkLst>
            <pc:docMk/>
            <pc:sldMk cId="1736224729" sldId="271"/>
            <ac:spMk id="4" creationId="{4D9E1EAE-BDC5-ABD2-8712-2A341C5CA8BC}"/>
          </ac:spMkLst>
        </pc:spChg>
        <pc:spChg chg="mod">
          <ac:chgData name="Utilisateur invité" userId="S::urn:spo:anon#249aa85be70a26ecca7e631be6f104ab6ce78f3395cf39dc99ed36fb89e6fc3b::" providerId="AD" clId="Web-{8632FCCF-2590-1BCC-0CB2-9D0761380AF3}" dt="2024-04-17T10:10:49.806" v="211"/>
          <ac:spMkLst>
            <pc:docMk/>
            <pc:sldMk cId="1736224729" sldId="271"/>
            <ac:spMk id="7" creationId="{A70756FB-2F72-284E-0881-54C287D567F6}"/>
          </ac:spMkLst>
        </pc:spChg>
      </pc:sldChg>
      <pc:sldChg chg="modSp">
        <pc:chgData name="Utilisateur invité" userId="S::urn:spo:anon#249aa85be70a26ecca7e631be6f104ab6ce78f3395cf39dc99ed36fb89e6fc3b::" providerId="AD" clId="Web-{8632FCCF-2590-1BCC-0CB2-9D0761380AF3}" dt="2024-04-17T10:13:24.218" v="248" actId="20577"/>
        <pc:sldMkLst>
          <pc:docMk/>
          <pc:sldMk cId="3019493227" sldId="272"/>
        </pc:sldMkLst>
        <pc:spChg chg="mod">
          <ac:chgData name="Utilisateur invité" userId="S::urn:spo:anon#249aa85be70a26ecca7e631be6f104ab6ce78f3395cf39dc99ed36fb89e6fc3b::" providerId="AD" clId="Web-{8632FCCF-2590-1BCC-0CB2-9D0761380AF3}" dt="2024-04-17T10:13:20.500" v="239" actId="20577"/>
          <ac:spMkLst>
            <pc:docMk/>
            <pc:sldMk cId="3019493227" sldId="272"/>
            <ac:spMk id="3" creationId="{4258D7CD-CBBD-2DDF-CFCC-A32A206B21CB}"/>
          </ac:spMkLst>
        </pc:spChg>
        <pc:spChg chg="mod">
          <ac:chgData name="Utilisateur invité" userId="S::urn:spo:anon#249aa85be70a26ecca7e631be6f104ab6ce78f3395cf39dc99ed36fb89e6fc3b::" providerId="AD" clId="Web-{8632FCCF-2590-1BCC-0CB2-9D0761380AF3}" dt="2024-04-17T10:13:24.218" v="248" actId="20577"/>
          <ac:spMkLst>
            <pc:docMk/>
            <pc:sldMk cId="3019493227" sldId="272"/>
            <ac:spMk id="4" creationId="{3B1149FD-DED7-906F-5330-9387E1E1E51F}"/>
          </ac:spMkLst>
        </pc:spChg>
        <pc:spChg chg="mod">
          <ac:chgData name="Utilisateur invité" userId="S::urn:spo:anon#249aa85be70a26ecca7e631be6f104ab6ce78f3395cf39dc99ed36fb89e6fc3b::" providerId="AD" clId="Web-{8632FCCF-2590-1BCC-0CB2-9D0761380AF3}" dt="2024-04-17T10:11:09.448" v="215"/>
          <ac:spMkLst>
            <pc:docMk/>
            <pc:sldMk cId="3019493227" sldId="272"/>
            <ac:spMk id="7" creationId="{0A02D1FF-E17E-5C19-9EB6-63AC55423F4B}"/>
          </ac:spMkLst>
        </pc:spChg>
      </pc:sldChg>
      <pc:sldChg chg="modSp">
        <pc:chgData name="Utilisateur invité" userId="S::urn:spo:anon#249aa85be70a26ecca7e631be6f104ab6ce78f3395cf39dc99ed36fb89e6fc3b::" providerId="AD" clId="Web-{8632FCCF-2590-1BCC-0CB2-9D0761380AF3}" dt="2024-04-17T10:13:46.938" v="261" actId="20577"/>
        <pc:sldMkLst>
          <pc:docMk/>
          <pc:sldMk cId="717434191" sldId="273"/>
        </pc:sldMkLst>
        <pc:spChg chg="mod">
          <ac:chgData name="Utilisateur invité" userId="S::urn:spo:anon#249aa85be70a26ecca7e631be6f104ab6ce78f3395cf39dc99ed36fb89e6fc3b::" providerId="AD" clId="Web-{8632FCCF-2590-1BCC-0CB2-9D0761380AF3}" dt="2024-04-17T10:13:43.172" v="258" actId="20577"/>
          <ac:spMkLst>
            <pc:docMk/>
            <pc:sldMk cId="717434191" sldId="273"/>
            <ac:spMk id="3" creationId="{665C5508-181A-E9BD-A7E9-AF83EE88F9FD}"/>
          </ac:spMkLst>
        </pc:spChg>
        <pc:spChg chg="mod">
          <ac:chgData name="Utilisateur invité" userId="S::urn:spo:anon#249aa85be70a26ecca7e631be6f104ab6ce78f3395cf39dc99ed36fb89e6fc3b::" providerId="AD" clId="Web-{8632FCCF-2590-1BCC-0CB2-9D0761380AF3}" dt="2024-04-17T10:13:46.938" v="261" actId="20577"/>
          <ac:spMkLst>
            <pc:docMk/>
            <pc:sldMk cId="717434191" sldId="273"/>
            <ac:spMk id="4" creationId="{88F5BA7D-AB72-BCCF-E74F-9358F9D15629}"/>
          </ac:spMkLst>
        </pc:spChg>
        <pc:spChg chg="mod">
          <ac:chgData name="Utilisateur invité" userId="S::urn:spo:anon#249aa85be70a26ecca7e631be6f104ab6ce78f3395cf39dc99ed36fb89e6fc3b::" providerId="AD" clId="Web-{8632FCCF-2590-1BCC-0CB2-9D0761380AF3}" dt="2024-04-17T10:11:19.370" v="217"/>
          <ac:spMkLst>
            <pc:docMk/>
            <pc:sldMk cId="717434191" sldId="273"/>
            <ac:spMk id="7" creationId="{39C99FC5-B254-2F40-0E57-8D1B49C06FC9}"/>
          </ac:spMkLst>
        </pc:spChg>
      </pc:sldChg>
      <pc:sldChg chg="modSp">
        <pc:chgData name="Utilisateur invité" userId="S::urn:spo:anon#249aa85be70a26ecca7e631be6f104ab6ce78f3395cf39dc99ed36fb89e6fc3b::" providerId="AD" clId="Web-{8632FCCF-2590-1BCC-0CB2-9D0761380AF3}" dt="2024-04-17T10:13:36.766" v="255" actId="20577"/>
        <pc:sldMkLst>
          <pc:docMk/>
          <pc:sldMk cId="1156658594" sldId="274"/>
        </pc:sldMkLst>
        <pc:spChg chg="mod">
          <ac:chgData name="Utilisateur invité" userId="S::urn:spo:anon#249aa85be70a26ecca7e631be6f104ab6ce78f3395cf39dc99ed36fb89e6fc3b::" providerId="AD" clId="Web-{8632FCCF-2590-1BCC-0CB2-9D0761380AF3}" dt="2024-04-17T10:13:32.125" v="251" actId="20577"/>
          <ac:spMkLst>
            <pc:docMk/>
            <pc:sldMk cId="1156658594" sldId="274"/>
            <ac:spMk id="3" creationId="{C7504D54-39F1-4A1E-35DD-581A6419A9C6}"/>
          </ac:spMkLst>
        </pc:spChg>
        <pc:spChg chg="mod">
          <ac:chgData name="Utilisateur invité" userId="S::urn:spo:anon#249aa85be70a26ecca7e631be6f104ab6ce78f3395cf39dc99ed36fb89e6fc3b::" providerId="AD" clId="Web-{8632FCCF-2590-1BCC-0CB2-9D0761380AF3}" dt="2024-04-17T10:13:36.766" v="255" actId="20577"/>
          <ac:spMkLst>
            <pc:docMk/>
            <pc:sldMk cId="1156658594" sldId="274"/>
            <ac:spMk id="4" creationId="{61E6520D-BA5A-A4AD-F10C-241A9EDA4849}"/>
          </ac:spMkLst>
        </pc:spChg>
        <pc:spChg chg="mod">
          <ac:chgData name="Utilisateur invité" userId="S::urn:spo:anon#249aa85be70a26ecca7e631be6f104ab6ce78f3395cf39dc99ed36fb89e6fc3b::" providerId="AD" clId="Web-{8632FCCF-2590-1BCC-0CB2-9D0761380AF3}" dt="2024-04-17T10:11:15.010" v="216"/>
          <ac:spMkLst>
            <pc:docMk/>
            <pc:sldMk cId="1156658594" sldId="274"/>
            <ac:spMk id="7" creationId="{02F1A84E-9B6A-11BC-F1C4-F2ABAEE96559}"/>
          </ac:spMkLst>
        </pc:spChg>
      </pc:sldChg>
      <pc:sldChg chg="modSp">
        <pc:chgData name="Utilisateur invité" userId="S::urn:spo:anon#249aa85be70a26ecca7e631be6f104ab6ce78f3395cf39dc99ed36fb89e6fc3b::" providerId="AD" clId="Web-{8632FCCF-2590-1BCC-0CB2-9D0761380AF3}" dt="2024-04-17T10:14:08.533" v="286" actId="20577"/>
        <pc:sldMkLst>
          <pc:docMk/>
          <pc:sldMk cId="1343654416" sldId="275"/>
        </pc:sldMkLst>
        <pc:spChg chg="mod">
          <ac:chgData name="Utilisateur invité" userId="S::urn:spo:anon#249aa85be70a26ecca7e631be6f104ab6ce78f3395cf39dc99ed36fb89e6fc3b::" providerId="AD" clId="Web-{8632FCCF-2590-1BCC-0CB2-9D0761380AF3}" dt="2024-04-17T10:14:04.798" v="285" actId="20577"/>
          <ac:spMkLst>
            <pc:docMk/>
            <pc:sldMk cId="1343654416" sldId="275"/>
            <ac:spMk id="3" creationId="{DAF6FFF9-AB47-FD2B-BF21-F463442F623C}"/>
          </ac:spMkLst>
        </pc:spChg>
        <pc:spChg chg="mod">
          <ac:chgData name="Utilisateur invité" userId="S::urn:spo:anon#249aa85be70a26ecca7e631be6f104ab6ce78f3395cf39dc99ed36fb89e6fc3b::" providerId="AD" clId="Web-{8632FCCF-2590-1BCC-0CB2-9D0761380AF3}" dt="2024-04-17T10:14:08.533" v="286" actId="20577"/>
          <ac:spMkLst>
            <pc:docMk/>
            <pc:sldMk cId="1343654416" sldId="275"/>
            <ac:spMk id="4" creationId="{0DBD93C3-9311-BF6A-A448-2DB25186D5D1}"/>
          </ac:spMkLst>
        </pc:spChg>
        <pc:spChg chg="mod">
          <ac:chgData name="Utilisateur invité" userId="S::urn:spo:anon#249aa85be70a26ecca7e631be6f104ab6ce78f3395cf39dc99ed36fb89e6fc3b::" providerId="AD" clId="Web-{8632FCCF-2590-1BCC-0CB2-9D0761380AF3}" dt="2024-04-17T10:11:26.230" v="219"/>
          <ac:spMkLst>
            <pc:docMk/>
            <pc:sldMk cId="1343654416" sldId="275"/>
            <ac:spMk id="7" creationId="{B936A002-C394-A911-C7E0-5A4DA07D0CC4}"/>
          </ac:spMkLst>
        </pc:spChg>
      </pc:sldChg>
      <pc:sldChg chg="modSp">
        <pc:chgData name="Utilisateur invité" userId="S::urn:spo:anon#249aa85be70a26ecca7e631be6f104ab6ce78f3395cf39dc99ed36fb89e6fc3b::" providerId="AD" clId="Web-{8632FCCF-2590-1BCC-0CB2-9D0761380AF3}" dt="2024-04-17T10:13:58.985" v="269" actId="20577"/>
        <pc:sldMkLst>
          <pc:docMk/>
          <pc:sldMk cId="2299886561" sldId="276"/>
        </pc:sldMkLst>
        <pc:spChg chg="mod">
          <ac:chgData name="Utilisateur invité" userId="S::urn:spo:anon#249aa85be70a26ecca7e631be6f104ab6ce78f3395cf39dc99ed36fb89e6fc3b::" providerId="AD" clId="Web-{8632FCCF-2590-1BCC-0CB2-9D0761380AF3}" dt="2024-04-17T10:13:55.392" v="266" actId="20577"/>
          <ac:spMkLst>
            <pc:docMk/>
            <pc:sldMk cId="2299886561" sldId="276"/>
            <ac:spMk id="3" creationId="{AC7007AA-84FE-A34C-2E8E-2E6627DEEF71}"/>
          </ac:spMkLst>
        </pc:spChg>
        <pc:spChg chg="mod">
          <ac:chgData name="Utilisateur invité" userId="S::urn:spo:anon#249aa85be70a26ecca7e631be6f104ab6ce78f3395cf39dc99ed36fb89e6fc3b::" providerId="AD" clId="Web-{8632FCCF-2590-1BCC-0CB2-9D0761380AF3}" dt="2024-04-17T10:13:58.985" v="269" actId="20577"/>
          <ac:spMkLst>
            <pc:docMk/>
            <pc:sldMk cId="2299886561" sldId="276"/>
            <ac:spMk id="4" creationId="{A27DB4F0-58D0-28E7-1C09-6586C12AC170}"/>
          </ac:spMkLst>
        </pc:spChg>
        <pc:spChg chg="mod">
          <ac:chgData name="Utilisateur invité" userId="S::urn:spo:anon#249aa85be70a26ecca7e631be6f104ab6ce78f3395cf39dc99ed36fb89e6fc3b::" providerId="AD" clId="Web-{8632FCCF-2590-1BCC-0CB2-9D0761380AF3}" dt="2024-04-17T10:11:22.933" v="218"/>
          <ac:spMkLst>
            <pc:docMk/>
            <pc:sldMk cId="2299886561" sldId="276"/>
            <ac:spMk id="7" creationId="{3D81008E-1DEA-58AF-2301-8FFF73A39811}"/>
          </ac:spMkLst>
        </pc:spChg>
      </pc:sldChg>
      <pc:sldChg chg="modSp">
        <pc:chgData name="Utilisateur invité" userId="S::urn:spo:anon#249aa85be70a26ecca7e631be6f104ab6ce78f3395cf39dc99ed36fb89e6fc3b::" providerId="AD" clId="Web-{8632FCCF-2590-1BCC-0CB2-9D0761380AF3}" dt="2024-04-17T10:14:21.736" v="297" actId="20577"/>
        <pc:sldMkLst>
          <pc:docMk/>
          <pc:sldMk cId="3274447172" sldId="277"/>
        </pc:sldMkLst>
        <pc:spChg chg="mod">
          <ac:chgData name="Utilisateur invité" userId="S::urn:spo:anon#249aa85be70a26ecca7e631be6f104ab6ce78f3395cf39dc99ed36fb89e6fc3b::" providerId="AD" clId="Web-{8632FCCF-2590-1BCC-0CB2-9D0761380AF3}" dt="2024-04-17T10:14:18.392" v="296" actId="20577"/>
          <ac:spMkLst>
            <pc:docMk/>
            <pc:sldMk cId="3274447172" sldId="277"/>
            <ac:spMk id="3" creationId="{4406DD97-09EF-4A6E-0B6D-AF3E0AE3CF42}"/>
          </ac:spMkLst>
        </pc:spChg>
        <pc:spChg chg="mod">
          <ac:chgData name="Utilisateur invité" userId="S::urn:spo:anon#249aa85be70a26ecca7e631be6f104ab6ce78f3395cf39dc99ed36fb89e6fc3b::" providerId="AD" clId="Web-{8632FCCF-2590-1BCC-0CB2-9D0761380AF3}" dt="2024-04-17T10:14:21.736" v="297" actId="20577"/>
          <ac:spMkLst>
            <pc:docMk/>
            <pc:sldMk cId="3274447172" sldId="277"/>
            <ac:spMk id="4" creationId="{AD923286-9BCF-EBD1-9C0C-82724AA5A613}"/>
          </ac:spMkLst>
        </pc:spChg>
        <pc:spChg chg="mod">
          <ac:chgData name="Utilisateur invité" userId="S::urn:spo:anon#249aa85be70a26ecca7e631be6f104ab6ce78f3395cf39dc99ed36fb89e6fc3b::" providerId="AD" clId="Web-{8632FCCF-2590-1BCC-0CB2-9D0761380AF3}" dt="2024-04-17T10:11:32.511" v="221"/>
          <ac:spMkLst>
            <pc:docMk/>
            <pc:sldMk cId="3274447172" sldId="277"/>
            <ac:spMk id="7" creationId="{1F4FCCC3-180E-BE9D-2B75-DECBEBE13EE4}"/>
          </ac:spMkLst>
        </pc:spChg>
      </pc:sldChg>
      <pc:sldChg chg="modSp new del">
        <pc:chgData name="Utilisateur invité" userId="S::urn:spo:anon#249aa85be70a26ecca7e631be6f104ab6ce78f3395cf39dc99ed36fb89e6fc3b::" providerId="AD" clId="Web-{8632FCCF-2590-1BCC-0CB2-9D0761380AF3}" dt="2024-04-17T10:10:52.791" v="212"/>
        <pc:sldMkLst>
          <pc:docMk/>
          <pc:sldMk cId="250396807" sldId="278"/>
        </pc:sldMkLst>
        <pc:spChg chg="mod">
          <ac:chgData name="Utilisateur invité" userId="S::urn:spo:anon#249aa85be70a26ecca7e631be6f104ab6ce78f3395cf39dc99ed36fb89e6fc3b::" providerId="AD" clId="Web-{8632FCCF-2590-1BCC-0CB2-9D0761380AF3}" dt="2024-04-17T09:53:55.580" v="20" actId="20577"/>
          <ac:spMkLst>
            <pc:docMk/>
            <pc:sldMk cId="250396807" sldId="278"/>
            <ac:spMk id="2" creationId="{4CDEF7EF-36DD-8E34-BE4E-3B8606521AEA}"/>
          </ac:spMkLst>
        </pc:spChg>
      </pc:sldChg>
      <pc:sldChg chg="addSp modSp new">
        <pc:chgData name="Utilisateur invité" userId="S::urn:spo:anon#249aa85be70a26ecca7e631be6f104ab6ce78f3395cf39dc99ed36fb89e6fc3b::" providerId="AD" clId="Web-{8632FCCF-2590-1BCC-0CB2-9D0761380AF3}" dt="2024-04-17T10:11:29.355" v="220"/>
        <pc:sldMkLst>
          <pc:docMk/>
          <pc:sldMk cId="1865406859" sldId="279"/>
        </pc:sldMkLst>
        <pc:spChg chg="mod">
          <ac:chgData name="Utilisateur invité" userId="S::urn:spo:anon#249aa85be70a26ecca7e631be6f104ab6ce78f3395cf39dc99ed36fb89e6fc3b::" providerId="AD" clId="Web-{8632FCCF-2590-1BCC-0CB2-9D0761380AF3}" dt="2024-04-17T10:00:59.315" v="123" actId="20577"/>
          <ac:spMkLst>
            <pc:docMk/>
            <pc:sldMk cId="1865406859" sldId="279"/>
            <ac:spMk id="2" creationId="{73113E2D-0604-FC3B-B730-5FD526F26E6F}"/>
          </ac:spMkLst>
        </pc:spChg>
        <pc:spChg chg="mod">
          <ac:chgData name="Utilisateur invité" userId="S::urn:spo:anon#249aa85be70a26ecca7e631be6f104ab6ce78f3395cf39dc99ed36fb89e6fc3b::" providerId="AD" clId="Web-{8632FCCF-2590-1BCC-0CB2-9D0761380AF3}" dt="2024-04-17T10:03:44.790" v="137" actId="20577"/>
          <ac:spMkLst>
            <pc:docMk/>
            <pc:sldMk cId="1865406859" sldId="279"/>
            <ac:spMk id="3" creationId="{FEC687BF-0316-B07F-70C0-8D63641F21C1}"/>
          </ac:spMkLst>
        </pc:spChg>
        <pc:spChg chg="mod">
          <ac:chgData name="Utilisateur invité" userId="S::urn:spo:anon#249aa85be70a26ecca7e631be6f104ab6ce78f3395cf39dc99ed36fb89e6fc3b::" providerId="AD" clId="Web-{8632FCCF-2590-1BCC-0CB2-9D0761380AF3}" dt="2024-04-17T10:11:29.355" v="220"/>
          <ac:spMkLst>
            <pc:docMk/>
            <pc:sldMk cId="1865406859" sldId="279"/>
            <ac:spMk id="6" creationId="{7A91ABC7-D08A-8CCD-B79F-9FF4078B3F07}"/>
          </ac:spMkLst>
        </pc:spChg>
        <pc:spChg chg="mod">
          <ac:chgData name="Utilisateur invité" userId="S::urn:spo:anon#249aa85be70a26ecca7e631be6f104ab6ce78f3395cf39dc99ed36fb89e6fc3b::" providerId="AD" clId="Web-{8632FCCF-2590-1BCC-0CB2-9D0761380AF3}" dt="2024-04-17T09:55:38.912" v="33" actId="20577"/>
          <ac:spMkLst>
            <pc:docMk/>
            <pc:sldMk cId="1865406859" sldId="279"/>
            <ac:spMk id="7" creationId="{BE943C9A-92C6-550F-C65E-2A5888D04D5B}"/>
          </ac:spMkLst>
        </pc:spChg>
        <pc:spChg chg="mod">
          <ac:chgData name="Utilisateur invité" userId="S::urn:spo:anon#249aa85be70a26ecca7e631be6f104ab6ce78f3395cf39dc99ed36fb89e6fc3b::" providerId="AD" clId="Web-{8632FCCF-2590-1BCC-0CB2-9D0761380AF3}" dt="2024-04-17T09:55:41.896" v="38" actId="20577"/>
          <ac:spMkLst>
            <pc:docMk/>
            <pc:sldMk cId="1865406859" sldId="279"/>
            <ac:spMk id="8" creationId="{2D90D77A-B524-F4DD-CA33-0A7BC24CC7A1}"/>
          </ac:spMkLst>
        </pc:spChg>
        <pc:picChg chg="add mod">
          <ac:chgData name="Utilisateur invité" userId="S::urn:spo:anon#249aa85be70a26ecca7e631be6f104ab6ce78f3395cf39dc99ed36fb89e6fc3b::" providerId="AD" clId="Web-{8632FCCF-2590-1BCC-0CB2-9D0761380AF3}" dt="2024-04-17T10:04:02.650" v="143" actId="14100"/>
          <ac:picMkLst>
            <pc:docMk/>
            <pc:sldMk cId="1865406859" sldId="279"/>
            <ac:picMk id="9" creationId="{93808A05-6A9E-6569-C6FE-AB26D310A307}"/>
          </ac:picMkLst>
        </pc:picChg>
        <pc:picChg chg="add mod">
          <ac:chgData name="Utilisateur invité" userId="S::urn:spo:anon#249aa85be70a26ecca7e631be6f104ab6ce78f3395cf39dc99ed36fb89e6fc3b::" providerId="AD" clId="Web-{8632FCCF-2590-1BCC-0CB2-9D0761380AF3}" dt="2024-04-17T10:04:07.306" v="144" actId="14100"/>
          <ac:picMkLst>
            <pc:docMk/>
            <pc:sldMk cId="1865406859" sldId="279"/>
            <ac:picMk id="10" creationId="{F789511A-0FC5-1ABF-ED8A-25A9C13C522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36513B-EBB8-49B6-BD8F-2652FE9ECEC6}" type="datetimeFigureOut">
              <a:rPr lang="en-GB" smtClean="0"/>
              <a:t>18/04/2024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36BB30-4C71-4D09-933A-B2F84F8C947D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65722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Intro avec le </a:t>
            </a:r>
            <a:r>
              <a:rPr lang="en-US" err="1">
                <a:cs typeface="Calibri"/>
              </a:rPr>
              <a:t>contexte</a:t>
            </a:r>
            <a:r>
              <a:rPr lang="en-US">
                <a:cs typeface="Calibri"/>
              </a:rPr>
              <a:t> covid  / un </a:t>
            </a:r>
            <a:r>
              <a:rPr lang="en-US" err="1">
                <a:cs typeface="Calibri"/>
              </a:rPr>
              <a:t>besoin</a:t>
            </a:r>
            <a:r>
              <a:rPr lang="en-US">
                <a:cs typeface="Calibri"/>
              </a:rPr>
              <a:t> de sans contact pour les signature par ex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36BB30-4C71-4D09-933A-B2F84F8C947D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09403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In cropping shape change.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36BB30-4C71-4D09-933A-B2F84F8C947D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91842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v-LV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36BB30-4C71-4D09-933A-B2F84F8C947D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80810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22960" y="564022"/>
            <a:ext cx="7543800" cy="376109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72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Paper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22960" y="4453128"/>
            <a:ext cx="7543800" cy="375246"/>
          </a:xfrm>
          <a:prstGeom prst="rect">
            <a:avLst/>
          </a:prstGeom>
        </p:spPr>
        <p:txBody>
          <a:bodyPr lIns="91440" rIns="91440" anchor="t" anchorCtr="0">
            <a:normAutofit/>
          </a:bodyPr>
          <a:lstStyle>
            <a:lvl1pPr marL="0" indent="0" algn="r">
              <a:buNone/>
              <a:defRPr sz="2400" cap="none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Author name(s)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1FFC4-4BD7-4723-ABB8-1CA8FEEB2BEF}" type="datetime5">
              <a:rPr lang="en-GB" smtClean="0"/>
              <a:t>18-Apr-24</a:t>
            </a:fld>
            <a:endParaRPr lang="en-GB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837164" y="4956390"/>
            <a:ext cx="7543800" cy="1143220"/>
          </a:xfrm>
          <a:prstGeom prst="rect">
            <a:avLst/>
          </a:prstGeom>
        </p:spPr>
        <p:txBody>
          <a:bodyPr lIns="91440" rIns="91440" anchor="t" anchorCtr="0">
            <a:normAutofit/>
          </a:bodyPr>
          <a:lstStyle>
            <a:lvl1pPr marL="0" indent="0" algn="r">
              <a:buNone/>
              <a:defRPr sz="1800" cap="none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Author Affiliation</a:t>
            </a:r>
          </a:p>
        </p:txBody>
      </p:sp>
    </p:spTree>
    <p:extLst>
      <p:ext uri="{BB962C8B-B14F-4D97-AF65-F5344CB8AC3E}">
        <p14:creationId xmlns:p14="http://schemas.microsoft.com/office/powerpoint/2010/main" val="6302650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22960" y="564022"/>
            <a:ext cx="7543800" cy="376109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66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E4D8A-4AE0-44A1-A702-01B049E5D9F6}" type="datetime5">
              <a:rPr lang="en-GB" smtClean="0"/>
              <a:t>18-Apr-24</a:t>
            </a:fld>
            <a:endParaRPr lang="en-GB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15603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22960" y="1153682"/>
            <a:ext cx="7558004" cy="305939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Thank you wording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C2DCDB-9721-4878-BF58-3FBA6895CED8}" type="datetime5">
              <a:rPr lang="en-GB" smtClean="0"/>
              <a:t>18-Apr-24</a:t>
            </a:fld>
            <a:endParaRPr lang="en-GB"/>
          </a:p>
        </p:txBody>
      </p:sp>
      <p:sp>
        <p:nvSpPr>
          <p:cNvPr id="4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837164" y="4956390"/>
            <a:ext cx="7543800" cy="1143220"/>
          </a:xfrm>
          <a:prstGeom prst="rect">
            <a:avLst/>
          </a:prstGeom>
        </p:spPr>
        <p:txBody>
          <a:bodyPr lIns="91440" rIns="91440" anchor="t" anchorCtr="0">
            <a:normAutofit/>
          </a:bodyPr>
          <a:lstStyle>
            <a:lvl1pPr marL="0" indent="0" algn="r">
              <a:buNone/>
              <a:defRPr sz="1800" cap="none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Contact information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22960" y="4453128"/>
            <a:ext cx="7543800" cy="375246"/>
          </a:xfrm>
          <a:prstGeom prst="rect">
            <a:avLst/>
          </a:prstGeom>
        </p:spPr>
        <p:txBody>
          <a:bodyPr lIns="91440" rIns="91440" anchor="t" anchorCtr="0">
            <a:normAutofit/>
          </a:bodyPr>
          <a:lstStyle>
            <a:lvl1pPr marL="0" indent="0" algn="r">
              <a:buNone/>
              <a:defRPr sz="2400" cap="none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Author name(s)</a:t>
            </a:r>
          </a:p>
        </p:txBody>
      </p:sp>
    </p:spTree>
    <p:extLst>
      <p:ext uri="{BB962C8B-B14F-4D97-AF65-F5344CB8AC3E}">
        <p14:creationId xmlns:p14="http://schemas.microsoft.com/office/powerpoint/2010/main" val="40885321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" y="346273"/>
            <a:ext cx="9143998" cy="986719"/>
          </a:xfrm>
        </p:spPr>
        <p:txBody>
          <a:bodyPr/>
          <a:lstStyle>
            <a:lvl1pPr marL="111125" indent="0">
              <a:defRPr/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 marL="230188" indent="-230188">
              <a:lnSpc>
                <a:spcPct val="150000"/>
              </a:lnSpc>
              <a:buFont typeface="Arial" panose="020B0604020202020204" pitchFamily="34" charset="0"/>
              <a:buChar char="•"/>
              <a:defRPr sz="2400"/>
            </a:lvl1pPr>
            <a:lvl2pPr marL="461963" indent="-231775">
              <a:lnSpc>
                <a:spcPct val="150000"/>
              </a:lnSpc>
              <a:buClr>
                <a:schemeClr val="accent2"/>
              </a:buClr>
              <a:defRPr sz="2400"/>
            </a:lvl2pPr>
            <a:lvl3pPr marL="684213" indent="-225425">
              <a:lnSpc>
                <a:spcPct val="150000"/>
              </a:lnSpc>
              <a:buClr>
                <a:schemeClr val="accent2"/>
              </a:buClr>
              <a:defRPr sz="2400"/>
            </a:lvl3pPr>
            <a:lvl4pPr marL="914400" indent="-230188">
              <a:lnSpc>
                <a:spcPct val="150000"/>
              </a:lnSpc>
              <a:buClr>
                <a:schemeClr val="accent2"/>
              </a:buClr>
              <a:defRPr sz="2400"/>
            </a:lvl4pPr>
            <a:lvl5pPr marL="1144588" indent="-230188">
              <a:lnSpc>
                <a:spcPct val="150000"/>
              </a:lnSpc>
              <a:buClr>
                <a:schemeClr val="accent2"/>
              </a:buClr>
              <a:defRPr sz="2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Date Placeholder 10"/>
          <p:cNvSpPr>
            <a:spLocks noGrp="1"/>
          </p:cNvSpPr>
          <p:nvPr>
            <p:ph type="dt" sz="half" idx="10"/>
          </p:nvPr>
        </p:nvSpPr>
        <p:spPr>
          <a:xfrm>
            <a:off x="4082" y="6597052"/>
            <a:ext cx="1097280" cy="259435"/>
          </a:xfrm>
        </p:spPr>
        <p:txBody>
          <a:bodyPr/>
          <a:lstStyle>
            <a:lvl1pPr>
              <a:defRPr sz="1300"/>
            </a:lvl1pPr>
          </a:lstStyle>
          <a:p>
            <a:fld id="{CCC9EF8E-048C-4334-AD80-D83F6C532D96}" type="datetime5">
              <a:rPr lang="en-GB" smtClean="0"/>
              <a:t>18-Apr-24</a:t>
            </a:fld>
            <a:endParaRPr lang="en-GB"/>
          </a:p>
        </p:txBody>
      </p:sp>
      <p:sp>
        <p:nvSpPr>
          <p:cNvPr id="11" name="Slide Number Placeholder 12"/>
          <p:cNvSpPr>
            <a:spLocks noGrp="1"/>
          </p:cNvSpPr>
          <p:nvPr>
            <p:ph type="sldNum" sz="quarter" idx="12"/>
          </p:nvPr>
        </p:nvSpPr>
        <p:spPr>
          <a:xfrm>
            <a:off x="8545794" y="6597052"/>
            <a:ext cx="598206" cy="259435"/>
          </a:xfrm>
        </p:spPr>
        <p:txBody>
          <a:bodyPr/>
          <a:lstStyle>
            <a:lvl1pPr>
              <a:defRPr sz="2000" b="1"/>
            </a:lvl1pPr>
          </a:lstStyle>
          <a:p>
            <a:fld id="{CC7D8618-F20C-406E-B464-04F15D14577A}" type="slidenum">
              <a:rPr lang="en-GB" smtClean="0"/>
              <a:pPr/>
              <a:t>‹N°›</a:t>
            </a:fld>
            <a:endParaRPr lang="en-GB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1116602" y="6597962"/>
            <a:ext cx="3395577" cy="258763"/>
          </a:xfrm>
        </p:spPr>
        <p:txBody>
          <a:bodyPr anchor="ctr" anchorCtr="0">
            <a:noAutofit/>
          </a:bodyPr>
          <a:lstStyle>
            <a:lvl1pPr marL="222250" indent="0" algn="r">
              <a:lnSpc>
                <a:spcPct val="100000"/>
              </a:lnSpc>
              <a:buNone/>
              <a:tabLst>
                <a:tab pos="230188" algn="l"/>
              </a:tabLst>
              <a:defRPr sz="1300">
                <a:solidFill>
                  <a:schemeClr val="bg1"/>
                </a:solidFill>
              </a:defRPr>
            </a:lvl1pPr>
            <a:lvl2pPr>
              <a:defRPr sz="1300">
                <a:solidFill>
                  <a:schemeClr val="bg1"/>
                </a:solidFill>
              </a:defRPr>
            </a:lvl2pPr>
            <a:lvl3pPr>
              <a:defRPr sz="1300">
                <a:solidFill>
                  <a:schemeClr val="bg1"/>
                </a:solidFill>
              </a:defRPr>
            </a:lvl3pPr>
            <a:lvl4pPr>
              <a:defRPr sz="1300">
                <a:solidFill>
                  <a:schemeClr val="bg1"/>
                </a:solidFill>
              </a:defRPr>
            </a:lvl4pPr>
            <a:lvl5pPr>
              <a:defRPr sz="13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Author name(s)</a:t>
            </a:r>
            <a:endParaRPr lang="en-GB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1" y="2203"/>
            <a:ext cx="4571999" cy="258763"/>
          </a:xfrm>
        </p:spPr>
        <p:txBody>
          <a:bodyPr anchor="ctr" anchorCtr="0">
            <a:noAutofit/>
          </a:bodyPr>
          <a:lstStyle>
            <a:lvl1pPr marL="222250" indent="0" algn="l">
              <a:lnSpc>
                <a:spcPct val="100000"/>
              </a:lnSpc>
              <a:buNone/>
              <a:defRPr sz="1300">
                <a:solidFill>
                  <a:schemeClr val="bg1"/>
                </a:solidFill>
              </a:defRPr>
            </a:lvl1pPr>
            <a:lvl2pPr>
              <a:defRPr sz="1300">
                <a:solidFill>
                  <a:schemeClr val="bg1"/>
                </a:solidFill>
              </a:defRPr>
            </a:lvl2pPr>
            <a:lvl3pPr>
              <a:defRPr sz="1300">
                <a:solidFill>
                  <a:schemeClr val="bg1"/>
                </a:solidFill>
              </a:defRPr>
            </a:lvl3pPr>
            <a:lvl4pPr>
              <a:defRPr sz="1300">
                <a:solidFill>
                  <a:schemeClr val="bg1"/>
                </a:solidFill>
              </a:defRPr>
            </a:lvl4pPr>
            <a:lvl5pPr>
              <a:defRPr sz="13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Presentation section</a:t>
            </a:r>
            <a:endParaRPr lang="en-GB"/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00" y="2203"/>
            <a:ext cx="4571999" cy="258763"/>
          </a:xfrm>
        </p:spPr>
        <p:txBody>
          <a:bodyPr anchor="ctr" anchorCtr="0">
            <a:noAutofit/>
          </a:bodyPr>
          <a:lstStyle>
            <a:lvl1pPr marL="222250" indent="0" algn="l">
              <a:lnSpc>
                <a:spcPct val="100000"/>
              </a:lnSpc>
              <a:buNone/>
              <a:defRPr sz="1300" baseline="0">
                <a:solidFill>
                  <a:schemeClr val="bg1"/>
                </a:solidFill>
              </a:defRPr>
            </a:lvl1pPr>
            <a:lvl2pPr>
              <a:defRPr sz="1300">
                <a:solidFill>
                  <a:schemeClr val="bg1"/>
                </a:solidFill>
              </a:defRPr>
            </a:lvl2pPr>
            <a:lvl3pPr>
              <a:defRPr sz="1300">
                <a:solidFill>
                  <a:schemeClr val="bg1"/>
                </a:solidFill>
              </a:defRPr>
            </a:lvl3pPr>
            <a:lvl4pPr>
              <a:defRPr sz="1300">
                <a:solidFill>
                  <a:schemeClr val="bg1"/>
                </a:solidFill>
              </a:defRPr>
            </a:lvl4pPr>
            <a:lvl5pPr>
              <a:defRPr sz="13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Short paper title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91967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9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2" y="2203"/>
            <a:ext cx="4571998" cy="258763"/>
          </a:xfrm>
        </p:spPr>
        <p:txBody>
          <a:bodyPr anchor="ctr" anchorCtr="0">
            <a:noAutofit/>
          </a:bodyPr>
          <a:lstStyle>
            <a:lvl1pPr marL="222250" indent="0" algn="l">
              <a:lnSpc>
                <a:spcPct val="100000"/>
              </a:lnSpc>
              <a:buNone/>
              <a:defRPr sz="1300">
                <a:solidFill>
                  <a:schemeClr val="bg1"/>
                </a:solidFill>
              </a:defRPr>
            </a:lvl1pPr>
            <a:lvl2pPr>
              <a:defRPr sz="1300">
                <a:solidFill>
                  <a:schemeClr val="bg1"/>
                </a:solidFill>
              </a:defRPr>
            </a:lvl2pPr>
            <a:lvl3pPr>
              <a:defRPr sz="1300">
                <a:solidFill>
                  <a:schemeClr val="bg1"/>
                </a:solidFill>
              </a:defRPr>
            </a:lvl3pPr>
            <a:lvl4pPr>
              <a:defRPr sz="1300">
                <a:solidFill>
                  <a:schemeClr val="bg1"/>
                </a:solidFill>
              </a:defRPr>
            </a:lvl4pPr>
            <a:lvl5pPr>
              <a:defRPr sz="13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Presentation section</a:t>
            </a:r>
            <a:endParaRPr lang="en-GB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01" y="2203"/>
            <a:ext cx="4571998" cy="258763"/>
          </a:xfrm>
        </p:spPr>
        <p:txBody>
          <a:bodyPr anchor="ctr" anchorCtr="0">
            <a:noAutofit/>
          </a:bodyPr>
          <a:lstStyle>
            <a:lvl1pPr marL="222250" indent="0" algn="l">
              <a:lnSpc>
                <a:spcPct val="100000"/>
              </a:lnSpc>
              <a:buNone/>
              <a:defRPr sz="1300" baseline="0">
                <a:solidFill>
                  <a:schemeClr val="bg1"/>
                </a:solidFill>
              </a:defRPr>
            </a:lvl1pPr>
            <a:lvl2pPr>
              <a:defRPr sz="1300">
                <a:solidFill>
                  <a:schemeClr val="bg1"/>
                </a:solidFill>
              </a:defRPr>
            </a:lvl2pPr>
            <a:lvl3pPr>
              <a:defRPr sz="1300">
                <a:solidFill>
                  <a:schemeClr val="bg1"/>
                </a:solidFill>
              </a:defRPr>
            </a:lvl3pPr>
            <a:lvl4pPr>
              <a:defRPr sz="1300">
                <a:solidFill>
                  <a:schemeClr val="bg1"/>
                </a:solidFill>
              </a:defRPr>
            </a:lvl4pPr>
            <a:lvl5pPr>
              <a:defRPr sz="13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Short paper title</a:t>
            </a:r>
            <a:endParaRPr lang="en-GB"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>
          <a:xfrm>
            <a:off x="4082" y="6597052"/>
            <a:ext cx="1097280" cy="259435"/>
          </a:xfrm>
        </p:spPr>
        <p:txBody>
          <a:bodyPr/>
          <a:lstStyle>
            <a:lvl1pPr>
              <a:defRPr sz="1300"/>
            </a:lvl1pPr>
          </a:lstStyle>
          <a:p>
            <a:fld id="{CCC9EF8E-048C-4334-AD80-D83F6C532D96}" type="datetime5">
              <a:rPr lang="en-GB" smtClean="0"/>
              <a:t>18-Apr-24</a:t>
            </a:fld>
            <a:endParaRPr lang="en-GB"/>
          </a:p>
        </p:txBody>
      </p:sp>
      <p:sp>
        <p:nvSpPr>
          <p:cNvPr id="12" name="Slide Number Placeholder 12"/>
          <p:cNvSpPr>
            <a:spLocks noGrp="1"/>
          </p:cNvSpPr>
          <p:nvPr>
            <p:ph type="sldNum" sz="quarter" idx="12"/>
          </p:nvPr>
        </p:nvSpPr>
        <p:spPr>
          <a:xfrm>
            <a:off x="8545794" y="6597052"/>
            <a:ext cx="598206" cy="259435"/>
          </a:xfrm>
        </p:spPr>
        <p:txBody>
          <a:bodyPr/>
          <a:lstStyle>
            <a:lvl1pPr>
              <a:defRPr sz="2000" b="1"/>
            </a:lvl1pPr>
          </a:lstStyle>
          <a:p>
            <a:fld id="{CC7D8618-F20C-406E-B464-04F15D14577A}" type="slidenum">
              <a:rPr lang="en-GB" smtClean="0"/>
              <a:pPr/>
              <a:t>‹N°›</a:t>
            </a:fld>
            <a:endParaRPr lang="en-GB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1116602" y="6597962"/>
            <a:ext cx="3395577" cy="258763"/>
          </a:xfrm>
        </p:spPr>
        <p:txBody>
          <a:bodyPr anchor="ctr" anchorCtr="0">
            <a:noAutofit/>
          </a:bodyPr>
          <a:lstStyle>
            <a:lvl1pPr marL="222250" indent="0" algn="r">
              <a:lnSpc>
                <a:spcPct val="100000"/>
              </a:lnSpc>
              <a:buNone/>
              <a:tabLst>
                <a:tab pos="230188" algn="l"/>
              </a:tabLst>
              <a:defRPr sz="1300">
                <a:solidFill>
                  <a:schemeClr val="bg1"/>
                </a:solidFill>
              </a:defRPr>
            </a:lvl1pPr>
            <a:lvl2pPr>
              <a:defRPr sz="1300">
                <a:solidFill>
                  <a:schemeClr val="bg1"/>
                </a:solidFill>
              </a:defRPr>
            </a:lvl2pPr>
            <a:lvl3pPr>
              <a:defRPr sz="1300">
                <a:solidFill>
                  <a:schemeClr val="bg1"/>
                </a:solidFill>
              </a:defRPr>
            </a:lvl3pPr>
            <a:lvl4pPr>
              <a:defRPr sz="1300">
                <a:solidFill>
                  <a:schemeClr val="bg1"/>
                </a:solidFill>
              </a:defRPr>
            </a:lvl4pPr>
            <a:lvl5pPr>
              <a:defRPr sz="13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Author name(s)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04068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0211" y="1463040"/>
            <a:ext cx="4206240" cy="5029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0531" y="1463040"/>
            <a:ext cx="4206240" cy="5029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1" y="260966"/>
            <a:ext cx="9143998" cy="986719"/>
          </a:xfrm>
        </p:spPr>
        <p:txBody>
          <a:bodyPr/>
          <a:lstStyle/>
          <a:p>
            <a:r>
              <a:rPr lang="en-US"/>
              <a:t>Click to edit title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2" y="2203"/>
            <a:ext cx="4571998" cy="258763"/>
          </a:xfrm>
        </p:spPr>
        <p:txBody>
          <a:bodyPr anchor="ctr" anchorCtr="0">
            <a:noAutofit/>
          </a:bodyPr>
          <a:lstStyle>
            <a:lvl1pPr marL="222250" indent="0" algn="l">
              <a:lnSpc>
                <a:spcPct val="100000"/>
              </a:lnSpc>
              <a:buNone/>
              <a:defRPr sz="1300">
                <a:solidFill>
                  <a:schemeClr val="bg1"/>
                </a:solidFill>
              </a:defRPr>
            </a:lvl1pPr>
            <a:lvl2pPr>
              <a:defRPr sz="1300">
                <a:solidFill>
                  <a:schemeClr val="bg1"/>
                </a:solidFill>
              </a:defRPr>
            </a:lvl2pPr>
            <a:lvl3pPr>
              <a:defRPr sz="1300">
                <a:solidFill>
                  <a:schemeClr val="bg1"/>
                </a:solidFill>
              </a:defRPr>
            </a:lvl3pPr>
            <a:lvl4pPr>
              <a:defRPr sz="1300">
                <a:solidFill>
                  <a:schemeClr val="bg1"/>
                </a:solidFill>
              </a:defRPr>
            </a:lvl4pPr>
            <a:lvl5pPr>
              <a:defRPr sz="13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Presentation section</a:t>
            </a:r>
            <a:endParaRPr lang="en-GB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01" y="2203"/>
            <a:ext cx="4571998" cy="258763"/>
          </a:xfrm>
        </p:spPr>
        <p:txBody>
          <a:bodyPr anchor="ctr" anchorCtr="0">
            <a:noAutofit/>
          </a:bodyPr>
          <a:lstStyle>
            <a:lvl1pPr marL="222250" indent="0" algn="l">
              <a:lnSpc>
                <a:spcPct val="100000"/>
              </a:lnSpc>
              <a:buNone/>
              <a:defRPr sz="1300" baseline="0">
                <a:solidFill>
                  <a:schemeClr val="bg1"/>
                </a:solidFill>
              </a:defRPr>
            </a:lvl1pPr>
            <a:lvl2pPr>
              <a:defRPr sz="1300">
                <a:solidFill>
                  <a:schemeClr val="bg1"/>
                </a:solidFill>
              </a:defRPr>
            </a:lvl2pPr>
            <a:lvl3pPr>
              <a:defRPr sz="1300">
                <a:solidFill>
                  <a:schemeClr val="bg1"/>
                </a:solidFill>
              </a:defRPr>
            </a:lvl3pPr>
            <a:lvl4pPr>
              <a:defRPr sz="1300">
                <a:solidFill>
                  <a:schemeClr val="bg1"/>
                </a:solidFill>
              </a:defRPr>
            </a:lvl4pPr>
            <a:lvl5pPr>
              <a:defRPr sz="13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Short paper title</a:t>
            </a:r>
            <a:endParaRPr lang="en-GB"/>
          </a:p>
        </p:txBody>
      </p:sp>
      <p:sp>
        <p:nvSpPr>
          <p:cNvPr id="16" name="Date Placeholder 10"/>
          <p:cNvSpPr>
            <a:spLocks noGrp="1"/>
          </p:cNvSpPr>
          <p:nvPr>
            <p:ph type="dt" sz="half" idx="10"/>
          </p:nvPr>
        </p:nvSpPr>
        <p:spPr>
          <a:xfrm>
            <a:off x="4082" y="6597052"/>
            <a:ext cx="1097280" cy="259435"/>
          </a:xfrm>
        </p:spPr>
        <p:txBody>
          <a:bodyPr/>
          <a:lstStyle>
            <a:lvl1pPr>
              <a:defRPr sz="1300"/>
            </a:lvl1pPr>
          </a:lstStyle>
          <a:p>
            <a:fld id="{CCC9EF8E-048C-4334-AD80-D83F6C532D96}" type="datetime5">
              <a:rPr lang="en-GB" smtClean="0"/>
              <a:t>18-Apr-24</a:t>
            </a:fld>
            <a:endParaRPr lang="en-GB"/>
          </a:p>
        </p:txBody>
      </p:sp>
      <p:sp>
        <p:nvSpPr>
          <p:cNvPr id="17" name="Slide Number Placeholder 12"/>
          <p:cNvSpPr>
            <a:spLocks noGrp="1"/>
          </p:cNvSpPr>
          <p:nvPr>
            <p:ph type="sldNum" sz="quarter" idx="12"/>
          </p:nvPr>
        </p:nvSpPr>
        <p:spPr>
          <a:xfrm>
            <a:off x="8545794" y="6597052"/>
            <a:ext cx="598206" cy="259435"/>
          </a:xfrm>
        </p:spPr>
        <p:txBody>
          <a:bodyPr/>
          <a:lstStyle>
            <a:lvl1pPr>
              <a:defRPr sz="2000" b="1"/>
            </a:lvl1pPr>
          </a:lstStyle>
          <a:p>
            <a:fld id="{CC7D8618-F20C-406E-B464-04F15D14577A}" type="slidenum">
              <a:rPr lang="en-GB" smtClean="0"/>
              <a:pPr/>
              <a:t>‹N°›</a:t>
            </a:fld>
            <a:endParaRPr lang="en-GB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1116602" y="6597962"/>
            <a:ext cx="3395577" cy="258763"/>
          </a:xfrm>
        </p:spPr>
        <p:txBody>
          <a:bodyPr anchor="ctr" anchorCtr="0">
            <a:noAutofit/>
          </a:bodyPr>
          <a:lstStyle>
            <a:lvl1pPr marL="222250" indent="0" algn="r">
              <a:lnSpc>
                <a:spcPct val="100000"/>
              </a:lnSpc>
              <a:buNone/>
              <a:tabLst>
                <a:tab pos="230188" algn="l"/>
              </a:tabLst>
              <a:defRPr sz="1300">
                <a:solidFill>
                  <a:schemeClr val="bg1"/>
                </a:solidFill>
              </a:defRPr>
            </a:lvl1pPr>
            <a:lvl2pPr>
              <a:defRPr sz="1300">
                <a:solidFill>
                  <a:schemeClr val="bg1"/>
                </a:solidFill>
              </a:defRPr>
            </a:lvl2pPr>
            <a:lvl3pPr>
              <a:defRPr sz="1300">
                <a:solidFill>
                  <a:schemeClr val="bg1"/>
                </a:solidFill>
              </a:defRPr>
            </a:lvl3pPr>
            <a:lvl4pPr>
              <a:defRPr sz="1300">
                <a:solidFill>
                  <a:schemeClr val="bg1"/>
                </a:solidFill>
              </a:defRPr>
            </a:lvl4pPr>
            <a:lvl5pPr>
              <a:defRPr sz="13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Author name(s)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86076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 userDrawn="1"/>
        </p:nvSpPr>
        <p:spPr>
          <a:xfrm>
            <a:off x="4568390" y="6606655"/>
            <a:ext cx="4575609" cy="2521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" y="6605899"/>
            <a:ext cx="4568390" cy="252101"/>
          </a:xfrm>
          <a:prstGeom prst="rect">
            <a:avLst/>
          </a:prstGeom>
          <a:solidFill>
            <a:srgbClr val="2146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" y="286604"/>
            <a:ext cx="9143998" cy="98671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-2368" y="6602872"/>
            <a:ext cx="1113322" cy="2468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00">
                <a:solidFill>
                  <a:srgbClr val="FFFFFF"/>
                </a:solidFill>
              </a:defRPr>
            </a:lvl1pPr>
          </a:lstStyle>
          <a:p>
            <a:fld id="{66BE9E39-D550-4951-9818-55D401126FCD}" type="datetime5">
              <a:rPr lang="en-GB" smtClean="0"/>
              <a:t>18-Apr-24</a:t>
            </a:fld>
            <a:endParaRPr lang="en-GB"/>
          </a:p>
        </p:txBody>
      </p:sp>
      <p:sp>
        <p:nvSpPr>
          <p:cNvPr id="14" name="Text Placeholder 14"/>
          <p:cNvSpPr txBox="1">
            <a:spLocks/>
          </p:cNvSpPr>
          <p:nvPr userDrawn="1"/>
        </p:nvSpPr>
        <p:spPr>
          <a:xfrm>
            <a:off x="4568391" y="6602872"/>
            <a:ext cx="4575609" cy="255128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300" b="0" i="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Research and Technology – Step into the Future</a:t>
            </a:r>
            <a:endParaRPr lang="en-GB" sz="1300"/>
          </a:p>
        </p:txBody>
      </p:sp>
      <p:sp>
        <p:nvSpPr>
          <p:cNvPr id="21" name="Text Placeholder 14"/>
          <p:cNvSpPr txBox="1">
            <a:spLocks/>
          </p:cNvSpPr>
          <p:nvPr userDrawn="1"/>
        </p:nvSpPr>
        <p:spPr>
          <a:xfrm>
            <a:off x="1110954" y="6602872"/>
            <a:ext cx="3457437" cy="253615"/>
          </a:xfrm>
          <a:prstGeom prst="rect">
            <a:avLst/>
          </a:prstGeom>
        </p:spPr>
        <p:txBody>
          <a:bodyPr anchor="ctr" anchorCtr="0">
            <a:normAutofit fontScale="92500" lnSpcReduction="2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/>
              <a:t>Riga,</a:t>
            </a:r>
            <a:r>
              <a:rPr lang="en-US" baseline="0"/>
              <a:t> Latvia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230264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31" r:id="rId2"/>
    <p:sldLayoutId id="2147483730" r:id="rId3"/>
  </p:sldLayoutIdLst>
  <p:hf hdr="0" ft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4568391" y="6601968"/>
            <a:ext cx="4579310" cy="2560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 userDrawn="1"/>
        </p:nvSpPr>
        <p:spPr>
          <a:xfrm>
            <a:off x="1" y="6601968"/>
            <a:ext cx="4568390" cy="256032"/>
          </a:xfrm>
          <a:prstGeom prst="rect">
            <a:avLst/>
          </a:prstGeom>
          <a:solidFill>
            <a:srgbClr val="2146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" y="329031"/>
            <a:ext cx="9143998" cy="1012659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/>
              <a:t>Click to edit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6027" y="1418301"/>
            <a:ext cx="8568869" cy="5033773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601968"/>
            <a:ext cx="1097280" cy="2484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00">
                <a:solidFill>
                  <a:srgbClr val="FFFFFF"/>
                </a:solidFill>
              </a:defRPr>
            </a:lvl1pPr>
          </a:lstStyle>
          <a:p>
            <a:fld id="{8AEAAFD9-E057-47C0-9571-8C4815721903}" type="datetime5">
              <a:rPr lang="en-GB" smtClean="0"/>
              <a:t>18-Apr-24</a:t>
            </a:fld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4825" y="6601968"/>
            <a:ext cx="598206" cy="2484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 b="1">
                <a:solidFill>
                  <a:srgbClr val="FFFFFF"/>
                </a:solidFill>
              </a:defRPr>
            </a:lvl1pPr>
          </a:lstStyle>
          <a:p>
            <a:fld id="{CC7D8618-F20C-406E-B464-04F15D14577A}" type="slidenum">
              <a:rPr lang="en-GB" smtClean="0"/>
              <a:pPr/>
              <a:t>‹N°›</a:t>
            </a:fld>
            <a:endParaRPr lang="en-GB"/>
          </a:p>
        </p:txBody>
      </p:sp>
      <p:sp>
        <p:nvSpPr>
          <p:cNvPr id="14" name="Text Placeholder 14"/>
          <p:cNvSpPr txBox="1">
            <a:spLocks/>
          </p:cNvSpPr>
          <p:nvPr userDrawn="1"/>
        </p:nvSpPr>
        <p:spPr>
          <a:xfrm>
            <a:off x="4568391" y="6601968"/>
            <a:ext cx="3951765" cy="256032"/>
          </a:xfrm>
          <a:prstGeom prst="rect">
            <a:avLst/>
          </a:prstGeom>
        </p:spPr>
        <p:txBody>
          <a:bodyPr anchor="ctr" anchorCtr="0">
            <a:normAutofit lnSpcReduction="1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300" err="1"/>
              <a:t>RaTSiF</a:t>
            </a:r>
            <a:r>
              <a:rPr lang="en-US" sz="1300"/>
              <a:t>,</a:t>
            </a:r>
            <a:r>
              <a:rPr lang="en-US" sz="1300" baseline="0"/>
              <a:t> Riga, Latvia</a:t>
            </a:r>
            <a:endParaRPr lang="en-GB" sz="1300"/>
          </a:p>
        </p:txBody>
      </p:sp>
      <p:sp>
        <p:nvSpPr>
          <p:cNvPr id="16" name="Rectangle 15"/>
          <p:cNvSpPr/>
          <p:nvPr userDrawn="1"/>
        </p:nvSpPr>
        <p:spPr>
          <a:xfrm>
            <a:off x="0" y="0"/>
            <a:ext cx="4572000" cy="256032"/>
          </a:xfrm>
          <a:prstGeom prst="rect">
            <a:avLst/>
          </a:prstGeom>
          <a:solidFill>
            <a:srgbClr val="2146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 userDrawn="1"/>
        </p:nvSpPr>
        <p:spPr>
          <a:xfrm>
            <a:off x="4572000" y="0"/>
            <a:ext cx="4572000" cy="2560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3485361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12" r:id="rId2"/>
    <p:sldLayoutId id="2147483710" r:id="rId3"/>
  </p:sldLayoutIdLst>
  <p:hf hdr="0" ftr="0"/>
  <p:txStyles>
    <p:titleStyle>
      <a:lvl1pPr marL="111125" indent="0"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30188" indent="-230188" algn="l" defTabSz="914400" rtl="0" eaLnBrk="1" latinLnBrk="0" hangingPunct="1">
        <a:lnSpc>
          <a:spcPct val="15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Arial" panose="020B0604020202020204" pitchFamily="34" charset="0"/>
        <a:buChar char="•"/>
        <a:tabLst>
          <a:tab pos="230188" algn="l"/>
          <a:tab pos="631825" algn="l"/>
        </a:tabLst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461963" indent="-231775" algn="l" defTabSz="914400" rtl="0" eaLnBrk="1" latinLnBrk="0" hangingPunct="1">
        <a:lnSpc>
          <a:spcPct val="15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tabLst>
          <a:tab pos="461963" algn="l"/>
        </a:tabLst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684213" indent="-222250" algn="l" defTabSz="914400" rtl="0" eaLnBrk="1" latinLnBrk="0" hangingPunct="1">
        <a:lnSpc>
          <a:spcPct val="15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914400" indent="-230188" algn="l" defTabSz="914400" rtl="0" eaLnBrk="1" latinLnBrk="0" hangingPunct="1">
        <a:lnSpc>
          <a:spcPct val="15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144588" indent="-230188" algn="l" defTabSz="914400" rtl="0" eaLnBrk="1" latinLnBrk="0" hangingPunct="1">
        <a:lnSpc>
          <a:spcPct val="15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5.xml"/><Relationship Id="rId1" Type="http://schemas.openxmlformats.org/officeDocument/2006/relationships/video" Target="https://studentstsi-my.sharepoint.com/:v:/g/personal/st63175_students_tsi_lv/EQhXGk7_uXNJq3d96jpL8fQBx-pR_V9cR3gLFQUvNijZ2A?nav=eyJyZWZlcnJhbEluZm8iOnsicmVmZXJyYWxBcHAiOiJPbmVEcml2ZUZvckJ1c2luZXNzIiwicmVmZXJyYWxBcHBQbGF0Zm9ybSI6IldlYiIsInJlZmVycmFsTW9kZSI6InZpZXciLCJyZWZlcnJhbFZpZXciOiJNeUZpbGVzTGlua0NvcHkifX0&amp;e=36rfXl" TargetMode="External"/><Relationship Id="rId4" Type="http://schemas.openxmlformats.org/officeDocument/2006/relationships/image" Target="../media/image11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 anchorCtr="0">
            <a:normAutofit/>
          </a:bodyPr>
          <a:lstStyle/>
          <a:p>
            <a:r>
              <a:rPr lang="en-GB">
                <a:cs typeface="Calibri Light"/>
              </a:rPr>
              <a:t>Remote scan &amp; Recognition of Human's Signature</a:t>
            </a:r>
            <a:endParaRPr lang="en-GB"/>
          </a:p>
        </p:txBody>
      </p:sp>
      <p:sp>
        <p:nvSpPr>
          <p:cNvPr id="20" name="Text Placeholder 19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918822"/>
          </a:xfrm>
        </p:spPr>
        <p:txBody>
          <a:bodyPr lIns="91440" tIns="45720" rIns="91440" bIns="45720" anchor="t" anchorCtr="0">
            <a:normAutofit/>
          </a:bodyPr>
          <a:lstStyle/>
          <a:p>
            <a:r>
              <a:rPr lang="en-GB">
                <a:cs typeface="Calibri Light"/>
              </a:rPr>
              <a:t>BAROUH Victor – DELESTRE Clément </a:t>
            </a:r>
            <a:r>
              <a:rPr lang="en-GB">
                <a:ea typeface="+mj-lt"/>
                <a:cs typeface="+mj-lt"/>
              </a:rPr>
              <a:t>–</a:t>
            </a:r>
            <a:r>
              <a:rPr lang="en-GB">
                <a:cs typeface="Calibri Light"/>
              </a:rPr>
              <a:t> DULONG DE ROSNAY Jean – TERBECHE Alan – YANG Saly</a:t>
            </a:r>
            <a:endParaRPr lang="fr-FR">
              <a:cs typeface="Calibri Light" panose="020F0302020204030204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CA3675-AFAB-48CB-861B-E0B3C82FC417}" type="datetime5">
              <a:rPr lang="en-GB" smtClean="0"/>
              <a:t>18-Apr-24</a:t>
            </a:fld>
            <a:endParaRPr lang="en-GB"/>
          </a:p>
        </p:txBody>
      </p:sp>
      <p:sp>
        <p:nvSpPr>
          <p:cNvPr id="21" name="Text Placeholder 20"/>
          <p:cNvSpPr>
            <a:spLocks noGrp="1"/>
          </p:cNvSpPr>
          <p:nvPr>
            <p:ph type="body" idx="11"/>
          </p:nvPr>
        </p:nvSpPr>
        <p:spPr>
          <a:xfrm>
            <a:off x="829718" y="5544644"/>
            <a:ext cx="7536354" cy="554966"/>
          </a:xfrm>
        </p:spPr>
        <p:txBody>
          <a:bodyPr lIns="91440" tIns="45720" rIns="91440" bIns="45720" anchor="t" anchorCtr="0">
            <a:normAutofit/>
          </a:bodyPr>
          <a:lstStyle/>
          <a:p>
            <a:r>
              <a:rPr lang="en-GB">
                <a:cs typeface="Calibri Light"/>
              </a:rPr>
              <a:t>Transport and Telecommunications Institute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41135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07A0CE-34AD-867D-E545-280F153DD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Improvement of algorithm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58D7CD-CBBD-2DDF-CFCC-A32A206B21C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Implementation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1149FD-DED7-906F-5330-9387E1E1E51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Signature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B285D8-94E6-E913-C244-27B90A2009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9EF8E-048C-4334-AD80-D83F6C532D96}" type="datetime5">
              <a:rPr lang="en-GB" smtClean="0"/>
              <a:t>18-Apr-24</a:t>
            </a:fld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F997BD-DFE2-DDDD-D8FC-1AEE2D2D7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7D8618-F20C-406E-B464-04F15D14577A}" type="slidenum">
              <a:rPr lang="en-GB" smtClean="0"/>
              <a:pPr/>
              <a:t>10</a:t>
            </a:fld>
            <a:endParaRPr lang="en-GB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A02D1FF-E17E-5C19-9EB6-63AC55423F4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sz="800" baseline="0">
                <a:solidFill>
                  <a:srgbClr val="FFFFFF"/>
                </a:solidFill>
                <a:latin typeface="Calibri"/>
              </a:rPr>
              <a:t>BAROUH Victor – DELESTRE Clément – DULONG DE ROSNAY Jean – TERBECHE Alan – YANG Saly</a:t>
            </a:r>
            <a:r>
              <a:rPr lang="en-GB" sz="800">
                <a:latin typeface="Calibri"/>
                <a:ea typeface="Calibri"/>
                <a:cs typeface="Calibri"/>
              </a:rPr>
              <a:t>​</a:t>
            </a:r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93B1285-31E9-6EB1-3AA7-9B87D32A2B1E}"/>
              </a:ext>
            </a:extLst>
          </p:cNvPr>
          <p:cNvSpPr txBox="1"/>
          <p:nvPr/>
        </p:nvSpPr>
        <p:spPr>
          <a:xfrm>
            <a:off x="330590" y="1107049"/>
            <a:ext cx="4181589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cs typeface="Calibri"/>
              </a:rPr>
              <a:t>The idea to improve it is to crop the picture where the hand could be. We also test if masking the rest of the frame would help</a:t>
            </a:r>
            <a:endParaRPr lang="en-US" sz="20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B0824D8-CF57-AC09-DC75-467142D7B7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3942" y="2873609"/>
            <a:ext cx="2116087" cy="351596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9CB952E-37A3-EB08-BC70-F7B2018D8A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5409" y="966122"/>
            <a:ext cx="2039649" cy="263491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8149188-58F7-C5FE-60FA-DEBE4F56BFC0}"/>
              </a:ext>
            </a:extLst>
          </p:cNvPr>
          <p:cNvSpPr txBox="1"/>
          <p:nvPr/>
        </p:nvSpPr>
        <p:spPr>
          <a:xfrm>
            <a:off x="6520029" y="5994006"/>
            <a:ext cx="190153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cs typeface="Calibri"/>
              </a:rPr>
              <a:t>Cropping frame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6B76166-E8CE-8B75-AD82-2938CCBECB7E}"/>
              </a:ext>
            </a:extLst>
          </p:cNvPr>
          <p:cNvSpPr txBox="1"/>
          <p:nvPr/>
        </p:nvSpPr>
        <p:spPr>
          <a:xfrm>
            <a:off x="6805248" y="3684502"/>
            <a:ext cx="185997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cs typeface="Calibri"/>
              </a:rPr>
              <a:t>Masking frame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9EDFA2-F846-C092-14E0-39022C83B6DC}"/>
              </a:ext>
            </a:extLst>
          </p:cNvPr>
          <p:cNvSpPr txBox="1"/>
          <p:nvPr/>
        </p:nvSpPr>
        <p:spPr>
          <a:xfrm>
            <a:off x="299104" y="2873609"/>
            <a:ext cx="3897612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cs typeface="Calibri"/>
              </a:rPr>
              <a:t>We also reduce the detection threshold of the hand according to the cropping/masking of picture : </a:t>
            </a:r>
            <a:endParaRPr lang="en-US" sz="2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B7A23C6-2D4C-2604-5562-B73A74BEC8BD}"/>
              </a:ext>
            </a:extLst>
          </p:cNvPr>
          <p:cNvSpPr txBox="1"/>
          <p:nvPr/>
        </p:nvSpPr>
        <p:spPr>
          <a:xfrm>
            <a:off x="330590" y="4426245"/>
            <a:ext cx="3235091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dirty="0">
                <a:cs typeface="Calibri"/>
              </a:rPr>
              <a:t>The hand should be easier to recognize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>
                <a:cs typeface="Calibri"/>
              </a:rPr>
              <a:t>The computation should be quicker</a:t>
            </a:r>
          </a:p>
        </p:txBody>
      </p:sp>
    </p:spTree>
    <p:extLst>
      <p:ext uri="{BB962C8B-B14F-4D97-AF65-F5344CB8AC3E}">
        <p14:creationId xmlns:p14="http://schemas.microsoft.com/office/powerpoint/2010/main" val="30194932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694423-F425-61E0-1487-B6A472DB6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Improvement of algorithm</a:t>
            </a:r>
            <a:endParaRPr lang="en-US">
              <a:solidFill>
                <a:srgbClr val="000000"/>
              </a:solidFill>
              <a:cs typeface="Calibri Light"/>
            </a:endParaRPr>
          </a:p>
          <a:p>
            <a:endParaRPr lang="en-US">
              <a:cs typeface="Calibri Light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504D54-39F1-4A1E-35DD-581A6419A9C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Implementation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E6520D-BA5A-A4AD-F10C-241A9EDA484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Signature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8E9F38-B9AA-D5BF-0773-984FE93C1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9EF8E-048C-4334-AD80-D83F6C532D96}" type="datetime5">
              <a:rPr lang="en-GB" smtClean="0"/>
              <a:t>18-Apr-24</a:t>
            </a:fld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ED7B0-1DE2-0515-3774-7DD2A4F0E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7D8618-F20C-406E-B464-04F15D14577A}" type="slidenum">
              <a:rPr lang="en-GB" smtClean="0"/>
              <a:pPr/>
              <a:t>11</a:t>
            </a:fld>
            <a:endParaRPr lang="en-GB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2F1A84E-9B6A-11BC-F1C4-F2ABAEE965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sz="800" baseline="0">
                <a:solidFill>
                  <a:srgbClr val="FFFFFF"/>
                </a:solidFill>
                <a:latin typeface="Calibri"/>
              </a:rPr>
              <a:t>BAROUH Victor – DELESTRE Clément – DULONG DE ROSNAY Jean – TERBECHE Alan – YANG Saly</a:t>
            </a:r>
            <a:r>
              <a:rPr lang="en-GB" sz="800">
                <a:latin typeface="Calibri"/>
                <a:ea typeface="Calibri"/>
                <a:cs typeface="Calibri"/>
              </a:rPr>
              <a:t>​</a:t>
            </a:r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FE48F93-099D-1638-D306-A3DB4E0F2107}"/>
              </a:ext>
            </a:extLst>
          </p:cNvPr>
          <p:cNvSpPr txBox="1"/>
          <p:nvPr/>
        </p:nvSpPr>
        <p:spPr>
          <a:xfrm>
            <a:off x="473782" y="1255522"/>
            <a:ext cx="5434649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cs typeface="Calibri"/>
              </a:rPr>
              <a:t>The first step to crop the frame, is to estimate where the hand should be.</a:t>
            </a:r>
            <a:endParaRPr lang="en-US" sz="2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E9B36CB-C31F-653C-55A5-399BFEC9F711}"/>
              </a:ext>
            </a:extLst>
          </p:cNvPr>
          <p:cNvSpPr txBox="1"/>
          <p:nvPr/>
        </p:nvSpPr>
        <p:spPr>
          <a:xfrm>
            <a:off x="783811" y="2258240"/>
            <a:ext cx="3161958" cy="67710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cs typeface="Calibri"/>
              </a:rPr>
              <a:t>We tried two algorithms:</a:t>
            </a:r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514DC68-926E-2B88-8A42-A8E53B6334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8062" y="1999699"/>
            <a:ext cx="2694710" cy="68406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9415405-7CBF-E8E4-73A0-D55417E9CC73}"/>
              </a:ext>
            </a:extLst>
          </p:cNvPr>
          <p:cNvSpPr/>
          <p:nvPr/>
        </p:nvSpPr>
        <p:spPr>
          <a:xfrm>
            <a:off x="472705" y="3109897"/>
            <a:ext cx="2909454" cy="20158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143A0B3-4CAF-9E90-02F3-74AA3CAF19F0}"/>
              </a:ext>
            </a:extLst>
          </p:cNvPr>
          <p:cNvSpPr txBox="1"/>
          <p:nvPr/>
        </p:nvSpPr>
        <p:spPr>
          <a:xfrm>
            <a:off x="6417698" y="999226"/>
            <a:ext cx="269988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cs typeface="Calibri"/>
              </a:rPr>
              <a:t>Normal law to get an area</a:t>
            </a: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DFD35A2-79E2-CBFC-5A55-488BE3481F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784" y="2935348"/>
            <a:ext cx="8081434" cy="3411034"/>
          </a:xfrm>
          <a:prstGeom prst="rect">
            <a:avLst/>
          </a:prstGeom>
        </p:spPr>
      </p:pic>
      <p:pic>
        <p:nvPicPr>
          <p:cNvPr id="13" name="Picture 12" descr="Courbe de Gauss">
            <a:extLst>
              <a:ext uri="{FF2B5EF4-FFF2-40B4-BE49-F238E27FC236}">
                <a16:creationId xmlns:a16="http://schemas.microsoft.com/office/drawing/2014/main" id="{FCD6465C-EF1C-F2B6-07D1-B216BD9637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5066" y="1522446"/>
            <a:ext cx="1805152" cy="1222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6585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0E14AC-C3BE-0DE0-06F5-B8D272961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Improvement of algorithm</a:t>
            </a:r>
            <a:endParaRPr lang="en-US">
              <a:solidFill>
                <a:srgbClr val="000000"/>
              </a:solidFill>
              <a:cs typeface="Calibri Light"/>
            </a:endParaRPr>
          </a:p>
          <a:p>
            <a:endParaRPr lang="en-US">
              <a:cs typeface="Calibri Light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5C5508-181A-E9BD-A7E9-AF83EE88F9F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Implementation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F5BA7D-AB72-BCCF-E74F-9358F9D1562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Signature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1F0C55-ACD5-622E-4E27-447FBEB0CA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9EF8E-048C-4334-AD80-D83F6C532D96}" type="datetime5">
              <a:rPr lang="en-GB" smtClean="0"/>
              <a:t>18-Apr-24</a:t>
            </a:fld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040A05-6C5E-4ED8-24AB-E97EDE5C5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7D8618-F20C-406E-B464-04F15D14577A}" type="slidenum">
              <a:rPr lang="en-GB" smtClean="0"/>
              <a:pPr/>
              <a:t>12</a:t>
            </a:fld>
            <a:endParaRPr lang="en-GB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9C99FC5-B254-2F40-0E57-8D1B49C06F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sz="800" baseline="0">
                <a:solidFill>
                  <a:srgbClr val="FFFFFF"/>
                </a:solidFill>
                <a:latin typeface="Calibri"/>
              </a:rPr>
              <a:t>BAROUH Victor – DELESTRE Clément – DULONG DE ROSNAY Jean – TERBECHE Alan – YANG Saly</a:t>
            </a:r>
            <a:r>
              <a:rPr lang="en-GB" sz="800">
                <a:latin typeface="Calibri"/>
                <a:ea typeface="Calibri"/>
                <a:cs typeface="Calibri"/>
              </a:rPr>
              <a:t>​</a:t>
            </a:r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8E643F2-852F-49A3-8EE4-6FCB41F3E1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2449" y="1203461"/>
            <a:ext cx="5278000" cy="519545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5C05F24-B688-900B-AF9E-A757356DD49B}"/>
              </a:ext>
            </a:extLst>
          </p:cNvPr>
          <p:cNvSpPr txBox="1"/>
          <p:nvPr/>
        </p:nvSpPr>
        <p:spPr>
          <a:xfrm>
            <a:off x="487671" y="1123134"/>
            <a:ext cx="2649423" cy="501675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cs typeface="Calibri"/>
              </a:rPr>
              <a:t>A benchmark shows:</a:t>
            </a:r>
          </a:p>
          <a:p>
            <a:pPr marL="285750" indent="-285750">
              <a:buFont typeface="Arial"/>
              <a:buChar char="•"/>
            </a:pPr>
            <a:endParaRPr lang="en-US" sz="2000" dirty="0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2000" dirty="0">
                <a:cs typeface="Calibri"/>
              </a:rPr>
              <a:t>Cropping mostly reduce computation time and efficiency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>
                <a:cs typeface="Calibri"/>
              </a:rPr>
              <a:t>Masking has relatively the same result as no preprocessing the frame</a:t>
            </a:r>
          </a:p>
          <a:p>
            <a:pPr marL="285750" indent="-285750">
              <a:buFont typeface="Arial"/>
              <a:buChar char="•"/>
            </a:pPr>
            <a:endParaRPr lang="en-US" sz="2000" dirty="0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2000" dirty="0">
                <a:cs typeface="Calibri"/>
              </a:rPr>
              <a:t>When masking and keeping a detection threshold at 0.7, the algorithm perform slightly better.</a:t>
            </a:r>
          </a:p>
        </p:txBody>
      </p:sp>
    </p:spTree>
    <p:extLst>
      <p:ext uri="{BB962C8B-B14F-4D97-AF65-F5344CB8AC3E}">
        <p14:creationId xmlns:p14="http://schemas.microsoft.com/office/powerpoint/2010/main" val="7174341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918721-AF7B-D841-3D01-3AB2931CA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Improvement of algorithm</a:t>
            </a:r>
            <a:endParaRPr lang="en-US">
              <a:solidFill>
                <a:srgbClr val="000000"/>
              </a:solidFill>
              <a:cs typeface="Calibri Light"/>
            </a:endParaRPr>
          </a:p>
          <a:p>
            <a:endParaRPr lang="en-US">
              <a:cs typeface="Calibri Light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7007AA-84FE-A34C-2E8E-2E6627DEEF7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Implementation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7DB4F0-58D0-28E7-1C09-6586C12AC17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Signature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2D2B47-09B7-3496-7493-5427B57777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9EF8E-048C-4334-AD80-D83F6C532D96}" type="datetime5">
              <a:rPr lang="en-GB" smtClean="0"/>
              <a:t>18-Apr-24</a:t>
            </a:fld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1B229F-3DF2-F219-A9B2-92FACA0819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7D8618-F20C-406E-B464-04F15D14577A}" type="slidenum">
              <a:rPr lang="en-GB" smtClean="0"/>
              <a:pPr/>
              <a:t>13</a:t>
            </a:fld>
            <a:endParaRPr lang="en-GB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D81008E-1DEA-58AF-2301-8FFF73A3981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sz="800" baseline="0">
                <a:solidFill>
                  <a:srgbClr val="FFFFFF"/>
                </a:solidFill>
                <a:latin typeface="Calibri"/>
              </a:rPr>
              <a:t>BAROUH Victor – DELESTRE Clément – DULONG DE ROSNAY Jean – TERBECHE Alan – YANG Saly</a:t>
            </a:r>
            <a:r>
              <a:rPr lang="en-GB" sz="800">
                <a:latin typeface="Calibri"/>
                <a:ea typeface="Calibri"/>
                <a:cs typeface="Calibri"/>
              </a:rPr>
              <a:t>​</a:t>
            </a:r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70D634-966A-1710-87E4-77399FEB73A8}"/>
              </a:ext>
            </a:extLst>
          </p:cNvPr>
          <p:cNvSpPr txBox="1"/>
          <p:nvPr/>
        </p:nvSpPr>
        <p:spPr>
          <a:xfrm>
            <a:off x="290945" y="1236518"/>
            <a:ext cx="8073735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cs typeface="Calibri"/>
              </a:rPr>
              <a:t>The algorithm seems equivalent, whether the frame is pre-processed or not.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7D79C6-68DD-7AA4-8E75-952EFF2BEFCD}"/>
              </a:ext>
            </a:extLst>
          </p:cNvPr>
          <p:cNvSpPr txBox="1"/>
          <p:nvPr/>
        </p:nvSpPr>
        <p:spPr>
          <a:xfrm>
            <a:off x="467591" y="1963881"/>
            <a:ext cx="4364181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cs typeface="Calibri"/>
              </a:rPr>
              <a:t>But, the hand tracking result is not.</a:t>
            </a:r>
            <a:endParaRPr lang="en-US" sz="2000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9A98CC3-2AC2-DCB7-7F00-FFF38F515032}"/>
              </a:ext>
            </a:extLst>
          </p:cNvPr>
          <p:cNvGrpSpPr/>
          <p:nvPr/>
        </p:nvGrpSpPr>
        <p:grpSpPr>
          <a:xfrm>
            <a:off x="1600200" y="2483427"/>
            <a:ext cx="5818909" cy="3875810"/>
            <a:chOff x="1600200" y="2483427"/>
            <a:chExt cx="5818909" cy="3875810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B6EEF786-A904-EC16-475E-98DB5F93A0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00200" y="2483428"/>
              <a:ext cx="5818909" cy="3875809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3F54414-3338-9A2B-3493-C9F14625E53E}"/>
                </a:ext>
              </a:extLst>
            </p:cNvPr>
            <p:cNvSpPr/>
            <p:nvPr/>
          </p:nvSpPr>
          <p:spPr>
            <a:xfrm>
              <a:off x="5974772" y="2483427"/>
              <a:ext cx="987136" cy="238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998865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0E6326-F83F-5BB6-254C-F75841CF0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Smoothing the curve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F6FFF9-AB47-FD2B-BF21-F463442F623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Implementation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BD93C3-9311-BF6A-A448-2DB25186D5D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Signature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298ED8-BF99-A443-A0F8-9D121676CC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9EF8E-048C-4334-AD80-D83F6C532D96}" type="datetime5">
              <a:rPr lang="en-GB" smtClean="0"/>
              <a:t>18-Apr-24</a:t>
            </a:fld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C127D5-B392-4F6B-4D01-015733081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7D8618-F20C-406E-B464-04F15D14577A}" type="slidenum">
              <a:rPr lang="en-GB" smtClean="0"/>
              <a:pPr/>
              <a:t>14</a:t>
            </a:fld>
            <a:endParaRPr lang="en-GB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936A002-C394-A911-C7E0-5A4DA07D0CC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sz="800" baseline="0">
                <a:solidFill>
                  <a:srgbClr val="FFFFFF"/>
                </a:solidFill>
                <a:latin typeface="Calibri"/>
              </a:rPr>
              <a:t>BAROUH Victor – DELESTRE Clément – DULONG DE ROSNAY Jean – TERBECHE Alan – YANG Saly</a:t>
            </a:r>
            <a:r>
              <a:rPr lang="en-GB" sz="800">
                <a:latin typeface="Calibri"/>
                <a:ea typeface="Calibri"/>
                <a:cs typeface="Calibri"/>
              </a:rPr>
              <a:t>​</a:t>
            </a:r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BFB904-65F4-15A5-F62C-966019BA8D36}"/>
              </a:ext>
            </a:extLst>
          </p:cNvPr>
          <p:cNvSpPr txBox="1"/>
          <p:nvPr/>
        </p:nvSpPr>
        <p:spPr>
          <a:xfrm>
            <a:off x="592281" y="1257300"/>
            <a:ext cx="825038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cs typeface="Calibri"/>
              </a:rPr>
              <a:t>The algorithm still have interruptions, or the hand is not recognized properly.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CC0828-4068-8A25-710A-19CB2431E80F}"/>
              </a:ext>
            </a:extLst>
          </p:cNvPr>
          <p:cNvSpPr txBox="1"/>
          <p:nvPr/>
        </p:nvSpPr>
        <p:spPr>
          <a:xfrm>
            <a:off x="592281" y="1714500"/>
            <a:ext cx="366799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We decided to use </a:t>
            </a:r>
            <a:r>
              <a:rPr lang="en-US" err="1">
                <a:cs typeface="Calibri"/>
              </a:rPr>
              <a:t>Bézier</a:t>
            </a:r>
            <a:r>
              <a:rPr lang="en-US">
                <a:cs typeface="Calibri"/>
              </a:rPr>
              <a:t> curves to smooth and compute missing points.</a:t>
            </a:r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342D74D-EFBB-0285-3C7B-5385AFD836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7864" y="2867891"/>
            <a:ext cx="4114800" cy="274320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40245125-96DC-371B-FDF4-CE8941EDC667}"/>
              </a:ext>
            </a:extLst>
          </p:cNvPr>
          <p:cNvGrpSpPr/>
          <p:nvPr/>
        </p:nvGrpSpPr>
        <p:grpSpPr>
          <a:xfrm>
            <a:off x="435986" y="2878281"/>
            <a:ext cx="3980584" cy="2728048"/>
            <a:chOff x="435986" y="2878281"/>
            <a:chExt cx="3980584" cy="2728048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BDA67324-02EE-8601-34DB-7CA6844A5FE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5986" y="2883045"/>
              <a:ext cx="3980584" cy="2723284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D9C6A76-A4F4-29B8-5FF0-E405420242E8}"/>
                </a:ext>
              </a:extLst>
            </p:cNvPr>
            <p:cNvSpPr/>
            <p:nvPr/>
          </p:nvSpPr>
          <p:spPr>
            <a:xfrm>
              <a:off x="3439390" y="2878281"/>
              <a:ext cx="727364" cy="228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436544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3113E2D-0604-FC3B-B730-5FD526F26E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>
                <a:cs typeface="Calibri Light"/>
              </a:rPr>
              <a:t>Cloud points</a:t>
            </a:r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EC687BF-0316-B07F-70C0-8D63641F21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3083" y="1241912"/>
            <a:ext cx="8568869" cy="5033773"/>
          </a:xfrm>
        </p:spPr>
        <p:txBody>
          <a:bodyPr vert="horz" lIns="0" tIns="45720" rIns="0" bIns="45720" rtlCol="0" anchor="t">
            <a:normAutofit/>
          </a:bodyPr>
          <a:lstStyle/>
          <a:p>
            <a:pPr marL="229870" indent="-229870"/>
            <a:r>
              <a:rPr lang="fr-FR">
                <a:cs typeface="Calibri"/>
              </a:rPr>
              <a:t>Final signature by Cluster in Cloud points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B509F26-262E-B538-9F66-3A54CD257C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9EF8E-048C-4334-AD80-D83F6C532D96}" type="datetime5">
              <a:rPr lang="en-GB" smtClean="0"/>
              <a:t>18-Apr-24</a:t>
            </a:fld>
            <a:endParaRPr lang="en-GB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705EFF91-1E82-22F2-58E8-96D2DB2E12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7D8618-F20C-406E-B464-04F15D14577A}" type="slidenum">
              <a:rPr lang="en-GB" smtClean="0"/>
              <a:pPr/>
              <a:t>15</a:t>
            </a:fld>
            <a:endParaRPr lang="en-GB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7A91ABC7-D08A-8CCD-B79F-9FF4078B3F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sz="800" baseline="0">
                <a:solidFill>
                  <a:srgbClr val="FFFFFF"/>
                </a:solidFill>
                <a:latin typeface="Calibri"/>
              </a:rPr>
              <a:t>BAROUH Victor – DELESTRE Clément – DULONG DE ROSNAY Jean – TERBECHE Alan – YANG Saly</a:t>
            </a:r>
            <a:r>
              <a:rPr lang="en-GB" sz="800">
                <a:latin typeface="Calibri"/>
                <a:ea typeface="Calibri"/>
                <a:cs typeface="Calibri"/>
              </a:rPr>
              <a:t>​</a:t>
            </a:r>
            <a:endParaRPr lang="fr-FR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BE943C9A-92C6-550F-C65E-2A5888D04D5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err="1">
                <a:cs typeface="Calibri"/>
              </a:rPr>
              <a:t>Implementation</a:t>
            </a:r>
            <a:endParaRPr lang="fr-FR" err="1"/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2D90D77A-B524-F4DD-CA33-0A7BC24CC7A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fr-FR">
                <a:cs typeface="Calibri"/>
              </a:rPr>
              <a:t>Signature</a:t>
            </a:r>
            <a:endParaRPr lang="fr-FR"/>
          </a:p>
        </p:txBody>
      </p:sp>
      <p:pic>
        <p:nvPicPr>
          <p:cNvPr id="9" name="Image 8" descr="Une image contenant texte, diagramme, capture d’écran, ligne&#10;&#10;Description générée automatiquement">
            <a:extLst>
              <a:ext uri="{FF2B5EF4-FFF2-40B4-BE49-F238E27FC236}">
                <a16:creationId xmlns:a16="http://schemas.microsoft.com/office/drawing/2014/main" id="{93808A05-6A9E-6569-C6FE-AB26D310A3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048" y="2224539"/>
            <a:ext cx="6166882" cy="3159599"/>
          </a:xfrm>
          <a:prstGeom prst="rect">
            <a:avLst/>
          </a:prstGeom>
        </p:spPr>
      </p:pic>
      <p:pic>
        <p:nvPicPr>
          <p:cNvPr id="10" name="Image 9" descr="Une image contenant diagramme, ligne&#10;&#10;Description générée automatiquement">
            <a:extLst>
              <a:ext uri="{FF2B5EF4-FFF2-40B4-BE49-F238E27FC236}">
                <a16:creationId xmlns:a16="http://schemas.microsoft.com/office/drawing/2014/main" id="{F789511A-0FC5-1ABF-ED8A-25A9C13C52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3195" y="362657"/>
            <a:ext cx="2833615" cy="285890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780D8EF-FE04-444E-A904-A23662F881FC}"/>
              </a:ext>
            </a:extLst>
          </p:cNvPr>
          <p:cNvSpPr txBox="1"/>
          <p:nvPr/>
        </p:nvSpPr>
        <p:spPr>
          <a:xfrm>
            <a:off x="552722" y="5950634"/>
            <a:ext cx="7993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 projection of the signature to a coherent plan</a:t>
            </a:r>
            <a:endParaRPr lang="lv-LV" sz="2400" dirty="0"/>
          </a:p>
        </p:txBody>
      </p:sp>
    </p:spTree>
    <p:extLst>
      <p:ext uri="{BB962C8B-B14F-4D97-AF65-F5344CB8AC3E}">
        <p14:creationId xmlns:p14="http://schemas.microsoft.com/office/powerpoint/2010/main" val="18654068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8F00A-FBDD-33D6-DD3F-E784FB907F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Conclusion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06DD97-09EF-4A6E-0B6D-AF3E0AE3CF4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Conclusion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923286-9BCF-EBD1-9C0C-82724AA5A61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Signature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B6EBC5-A558-E772-1A1F-04A69B5705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9EF8E-048C-4334-AD80-D83F6C532D96}" type="datetime5">
              <a:rPr lang="en-GB" smtClean="0"/>
              <a:t>18-Apr-24</a:t>
            </a:fld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DE7268-B012-4D5C-547A-976959F01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7D8618-F20C-406E-B464-04F15D14577A}" type="slidenum">
              <a:rPr lang="en-GB" smtClean="0"/>
              <a:pPr/>
              <a:t>16</a:t>
            </a:fld>
            <a:endParaRPr lang="en-GB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F4FCCC3-180E-BE9D-2B75-DECBEBE13E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sz="800" baseline="0">
                <a:solidFill>
                  <a:srgbClr val="FFFFFF"/>
                </a:solidFill>
                <a:latin typeface="Calibri"/>
              </a:rPr>
              <a:t>BAROUH Victor – DELESTRE Clément – DULONG DE ROSNAY Jean – TERBECHE Alan – YANG Saly</a:t>
            </a:r>
            <a:r>
              <a:rPr lang="en-GB" sz="800">
                <a:latin typeface="Calibri"/>
                <a:ea typeface="Calibri"/>
                <a:cs typeface="Calibri"/>
              </a:rPr>
              <a:t>​</a:t>
            </a:r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27C315-D3ED-D7D8-702B-17CB3D5E11E9}"/>
              </a:ext>
            </a:extLst>
          </p:cNvPr>
          <p:cNvSpPr txBox="1"/>
          <p:nvPr/>
        </p:nvSpPr>
        <p:spPr>
          <a:xfrm>
            <a:off x="440517" y="1209700"/>
            <a:ext cx="7533481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AutoNum type="arabicPeriod"/>
            </a:pPr>
            <a:r>
              <a:rPr lang="en-US" sz="2000" dirty="0">
                <a:cs typeface="Calibri"/>
              </a:rPr>
              <a:t>We could not implement a satisfactory depth estimation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A9BFDB-F814-CC1E-27D8-77229B4685DE}"/>
              </a:ext>
            </a:extLst>
          </p:cNvPr>
          <p:cNvSpPr txBox="1"/>
          <p:nvPr/>
        </p:nvSpPr>
        <p:spPr>
          <a:xfrm>
            <a:off x="781292" y="1788005"/>
            <a:ext cx="7764502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dirty="0">
                <a:cs typeface="Calibri"/>
              </a:rPr>
              <a:t>It is proposed that to improve the stereo method, there would need </a:t>
            </a:r>
            <a:r>
              <a:rPr lang="en-US" sz="2000" dirty="0" err="1">
                <a:cs typeface="Calibri"/>
              </a:rPr>
              <a:t>specialised</a:t>
            </a:r>
            <a:r>
              <a:rPr lang="en-US" sz="2000" dirty="0">
                <a:cs typeface="Calibri"/>
              </a:rPr>
              <a:t> devices (</a:t>
            </a:r>
            <a:r>
              <a:rPr lang="en-US" sz="2000" dirty="0" err="1">
                <a:cs typeface="Calibri"/>
              </a:rPr>
              <a:t>Twices</a:t>
            </a:r>
            <a:r>
              <a:rPr lang="en-US" sz="2000" dirty="0">
                <a:cs typeface="Calibri"/>
              </a:rPr>
              <a:t> same cameras)</a:t>
            </a:r>
          </a:p>
          <a:p>
            <a:pPr marL="285750" indent="-285750">
              <a:buFont typeface="Arial"/>
              <a:buChar char="•"/>
            </a:pPr>
            <a:endParaRPr lang="en-US" sz="2000" dirty="0"/>
          </a:p>
          <a:p>
            <a:pPr marL="285750" indent="-285750">
              <a:buFont typeface="Arial"/>
              <a:buChar char="•"/>
            </a:pPr>
            <a:r>
              <a:rPr lang="en-US" sz="2000" dirty="0">
                <a:cs typeface="Calibri"/>
              </a:rPr>
              <a:t>Or It is proposed to place the second camera so it can see both the hand and the webcam and use that to compute the distance.</a:t>
            </a:r>
          </a:p>
          <a:p>
            <a:endParaRPr lang="en-US" sz="2000" dirty="0">
              <a:cs typeface="Calibri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119E909-FCFC-03C3-3D18-AE533747CEEF}"/>
              </a:ext>
            </a:extLst>
          </p:cNvPr>
          <p:cNvSpPr txBox="1"/>
          <p:nvPr/>
        </p:nvSpPr>
        <p:spPr>
          <a:xfrm>
            <a:off x="440517" y="3620822"/>
            <a:ext cx="8484812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cs typeface="Calibri"/>
              </a:rPr>
              <a:t>2. It was considered impossible to use monocular machine learning depth on live feed</a:t>
            </a:r>
            <a:endParaRPr lang="en-US" sz="2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8929BB-E94D-BFCE-F6CA-1B5DC236185D}"/>
              </a:ext>
            </a:extLst>
          </p:cNvPr>
          <p:cNvSpPr txBox="1"/>
          <p:nvPr/>
        </p:nvSpPr>
        <p:spPr>
          <a:xfrm>
            <a:off x="462987" y="4509303"/>
            <a:ext cx="8439873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cs typeface="Calibri"/>
              </a:rPr>
              <a:t>3. It was shown that cropping the frame reduced performance, and masking only very slightly increased them</a:t>
            </a:r>
            <a:endParaRPr lang="en-US" sz="2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1CF34BF-D3C5-727A-6248-B7F0AA2883E6}"/>
              </a:ext>
            </a:extLst>
          </p:cNvPr>
          <p:cNvSpPr txBox="1"/>
          <p:nvPr/>
        </p:nvSpPr>
        <p:spPr>
          <a:xfrm>
            <a:off x="462987" y="5372582"/>
            <a:ext cx="7986531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cs typeface="Calibri"/>
              </a:rPr>
              <a:t>4. We added algorithm to interpolate the resulting signature with </a:t>
            </a:r>
            <a:r>
              <a:rPr lang="en-US" sz="2000" dirty="0" err="1">
                <a:cs typeface="Calibri"/>
              </a:rPr>
              <a:t>Bézier's</a:t>
            </a:r>
            <a:r>
              <a:rPr lang="en-US" sz="2000" dirty="0">
                <a:cs typeface="Calibri"/>
              </a:rPr>
              <a:t> curves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2744471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Acknowledgements</a:t>
            </a:r>
            <a:endParaRPr lang="en-GB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 vert="horz" lIns="0" tIns="45720" rIns="0" bIns="45720" rtlCol="0" anchor="t">
            <a:normAutofit/>
          </a:bodyPr>
          <a:lstStyle/>
          <a:p>
            <a:pPr marL="229870" indent="-229870"/>
            <a:r>
              <a:rPr lang="en-GB" sz="2000" b="1">
                <a:solidFill>
                  <a:srgbClr val="111111"/>
                </a:solidFill>
                <a:latin typeface="Calibri Light"/>
                <a:cs typeface="Calibri Light"/>
              </a:rPr>
              <a:t>We would like to express our appreciation to the school for providing us with the opportunity to work on this project. </a:t>
            </a:r>
            <a:endParaRPr lang="en-GB" sz="2000">
              <a:solidFill>
                <a:srgbClr val="404040"/>
              </a:solidFill>
              <a:latin typeface="Calibri" panose="020F0502020204030204"/>
              <a:cs typeface="Calibri"/>
            </a:endParaRPr>
          </a:p>
          <a:p>
            <a:pPr marL="229870" indent="-229870" algn="just"/>
            <a:r>
              <a:rPr lang="en-GB" sz="2000" b="1">
                <a:solidFill>
                  <a:srgbClr val="111111"/>
                </a:solidFill>
                <a:latin typeface="Calibri Light"/>
                <a:cs typeface="Calibri Light"/>
              </a:rPr>
              <a:t>Additionally, we are grateful to our supervisor, Professor Aleksandrs </a:t>
            </a:r>
            <a:r>
              <a:rPr lang="en-GB" sz="2000" b="1" err="1">
                <a:solidFill>
                  <a:srgbClr val="111111"/>
                </a:solidFill>
                <a:latin typeface="Calibri Light"/>
                <a:cs typeface="Calibri Light"/>
              </a:rPr>
              <a:t>Grakovskis</a:t>
            </a:r>
            <a:r>
              <a:rPr lang="en-GB" sz="2000" b="1">
                <a:solidFill>
                  <a:srgbClr val="111111"/>
                </a:solidFill>
                <a:latin typeface="Calibri Light"/>
                <a:cs typeface="Calibri Light"/>
              </a:rPr>
              <a:t>, for guiding us throughout the realization process.</a:t>
            </a:r>
            <a:endParaRPr lang="en-GB" sz="2000">
              <a:cs typeface="Calibri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A25A00-0FC2-47C6-A588-2F0FA70FE944}" type="datetime5">
              <a:rPr lang="en-GB" smtClean="0"/>
              <a:t>18-Apr-24</a:t>
            </a:fld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7D8618-F20C-406E-B464-04F15D14577A}" type="slidenum">
              <a:rPr lang="en-GB" smtClean="0"/>
              <a:pPr/>
              <a:t>17</a:t>
            </a:fld>
            <a:endParaRPr lang="en-GB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sz="800" baseline="0">
                <a:solidFill>
                  <a:srgbClr val="FFFFFF"/>
                </a:solidFill>
                <a:latin typeface="Calibri"/>
              </a:rPr>
              <a:t>BAROUH Victor – DELESTRE Clément – DULONG DE ROSNAY Jean – TERBECHE Alan – YANG Saly</a:t>
            </a:r>
            <a:r>
              <a:rPr lang="en-GB" sz="800">
                <a:latin typeface="Calibri"/>
                <a:ea typeface="Calibri"/>
                <a:cs typeface="Calibri"/>
              </a:rPr>
              <a:t>​</a:t>
            </a:r>
            <a:endParaRPr lang="en-GB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>
                <a:cs typeface="Calibri"/>
              </a:rPr>
              <a:t>Acknowledgements</a:t>
            </a:r>
            <a:endParaRPr lang="en-GB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GB">
                <a:cs typeface="Calibri"/>
              </a:rPr>
              <a:t>Signature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84227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830331" y="717114"/>
            <a:ext cx="7558003" cy="2370463"/>
          </a:xfrm>
        </p:spPr>
        <p:txBody>
          <a:bodyPr>
            <a:normAutofit/>
          </a:bodyPr>
          <a:lstStyle/>
          <a:p>
            <a:pPr algn="just"/>
            <a:r>
              <a:rPr lang="en-GB" dirty="0">
                <a:solidFill>
                  <a:srgbClr val="214673"/>
                </a:solidFill>
                <a:cs typeface="Calibri Light"/>
              </a:rPr>
              <a:t>Thank you for your attention!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74EB83-C161-4DEC-ADBB-863389A41030}" type="datetime5">
              <a:rPr lang="en-GB" smtClean="0"/>
              <a:t>18-Apr-24</a:t>
            </a:fld>
            <a:endParaRPr lang="en-GB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>
          <a:xfrm>
            <a:off x="802083" y="4245821"/>
            <a:ext cx="7551246" cy="859253"/>
          </a:xfrm>
        </p:spPr>
        <p:txBody>
          <a:bodyPr lIns="91440" tIns="45720" rIns="91440" bIns="45720" anchor="t" anchorCtr="0">
            <a:normAutofit/>
          </a:bodyPr>
          <a:lstStyle/>
          <a:p>
            <a:pPr algn="just"/>
            <a:r>
              <a:rPr lang="en-GB" sz="2600">
                <a:ea typeface="+mj-lt"/>
                <a:cs typeface="+mj-lt"/>
              </a:rPr>
              <a:t>BAROUH Victor – DELESTRE Clément – DULONG DE ROSNAY Jean – TERBECHE Alan – YANG Saly</a:t>
            </a:r>
            <a:endParaRPr lang="fr-FR">
              <a:cs typeface="Calibri Light" panose="020F0302020204030204"/>
            </a:endParaRPr>
          </a:p>
          <a:p>
            <a:pPr algn="just"/>
            <a:endParaRPr lang="en-GB"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32654678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C827363-D112-B26F-B9C0-8ECD0069F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>
                <a:cs typeface="Calibri Light"/>
              </a:rPr>
              <a:t>Introduction</a:t>
            </a:r>
            <a:endParaRPr lang="fr-FR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A6642B8-BFF6-371E-E604-849D4F93A8E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>
                <a:cs typeface="Calibri"/>
              </a:rPr>
              <a:t>Introduction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2F526D11-163E-34DB-67B3-C69396CC90F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fr-FR">
                <a:cs typeface="Calibri"/>
              </a:rPr>
              <a:t>Signature</a:t>
            </a:r>
            <a:endParaRPr lang="fr-FR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BE06161-F579-775C-2287-5DD8E063F5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9EF8E-048C-4334-AD80-D83F6C532D96}" type="datetime5">
              <a:rPr lang="en-GB" smtClean="0"/>
              <a:t>18-Apr-24</a:t>
            </a:fld>
            <a:endParaRPr lang="en-GB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7ACC30E-9FA0-AE6E-674A-86E4A38DA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7D8618-F20C-406E-B464-04F15D14577A}" type="slidenum">
              <a:rPr lang="en-GB" smtClean="0"/>
              <a:pPr/>
              <a:t>2</a:t>
            </a:fld>
            <a:endParaRPr lang="en-GB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04E737C3-0B29-1E67-1762-1CB8FB35962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sz="800">
                <a:cs typeface="Calibri"/>
              </a:rPr>
              <a:t>BAROUH Victor – DELESTRE Clément – DULONG DE ROSNAY Jean – TERBECHE Alan – YANG Saly</a:t>
            </a:r>
            <a:endParaRPr lang="fr-FR" sz="800">
              <a:cs typeface="Calibri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E79C1893-8CAB-B1E5-992C-C450333DF0AD}"/>
              </a:ext>
            </a:extLst>
          </p:cNvPr>
          <p:cNvSpPr txBox="1"/>
          <p:nvPr/>
        </p:nvSpPr>
        <p:spPr>
          <a:xfrm>
            <a:off x="241540" y="1598762"/>
            <a:ext cx="4807788" cy="369331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Calibri"/>
                <a:cs typeface="Calibri"/>
              </a:rPr>
              <a:t>COVID-19 </a:t>
            </a:r>
            <a:r>
              <a:rPr lang="en-US">
                <a:solidFill>
                  <a:srgbClr val="0D0D0D"/>
                </a:solidFill>
                <a:highlight>
                  <a:srgbClr val="FFFFFF"/>
                </a:highlight>
                <a:latin typeface="Calibri"/>
                <a:cs typeface="Calibri"/>
              </a:rPr>
              <a:t>impacted</a:t>
            </a:r>
            <a:r>
              <a:rPr lang="en-US" b="0" i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Calibri"/>
                <a:cs typeface="Calibri"/>
              </a:rPr>
              <a:t> our interaction habits, including how we sign documents.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b="0" i="0">
              <a:solidFill>
                <a:srgbClr val="0D0D0D"/>
              </a:solidFill>
              <a:effectLst/>
              <a:highlight>
                <a:srgbClr val="FFFFFF"/>
              </a:highlight>
              <a:latin typeface="Calibri"/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Calibri"/>
                <a:cs typeface="Calibri"/>
              </a:rPr>
              <a:t>Traditional methods involving passing materials like pens hand to hand </a:t>
            </a:r>
            <a:r>
              <a:rPr lang="en-US">
                <a:solidFill>
                  <a:srgbClr val="0D0D0D"/>
                </a:solidFill>
                <a:highlight>
                  <a:srgbClr val="FFFFFF"/>
                </a:highlight>
                <a:latin typeface="Calibri"/>
                <a:cs typeface="Calibri"/>
              </a:rPr>
              <a:t>could be challenging in the advent of another pandemic.</a:t>
            </a:r>
            <a:endParaRPr lang="en-US" b="0" i="0">
              <a:solidFill>
                <a:srgbClr val="0D0D0D"/>
              </a:solidFill>
              <a:effectLst/>
              <a:highlight>
                <a:srgbClr val="FFFFFF"/>
              </a:highlight>
              <a:latin typeface="Calibri"/>
              <a:cs typeface="Calibri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b="0" i="0">
              <a:solidFill>
                <a:srgbClr val="0D0D0D"/>
              </a:solidFill>
              <a:effectLst/>
              <a:highlight>
                <a:srgbClr val="FFFFFF"/>
              </a:highlight>
              <a:latin typeface="Calibri"/>
              <a:cs typeface="Calibri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Calibri"/>
                <a:cs typeface="Calibri"/>
              </a:rPr>
              <a:t>Digital signatures have become essential for document signing.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b="0" i="0">
              <a:solidFill>
                <a:srgbClr val="0D0D0D"/>
              </a:solidFill>
              <a:effectLst/>
              <a:highlight>
                <a:srgbClr val="FFFFFF"/>
              </a:highlight>
              <a:latin typeface="Calibri"/>
              <a:cs typeface="Calibri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Calibri"/>
                <a:cs typeface="Calibri"/>
              </a:rPr>
              <a:t>Signing documents with a simple hand gesture is intriguing in this context.</a:t>
            </a:r>
          </a:p>
        </p:txBody>
      </p:sp>
      <p:pic>
        <p:nvPicPr>
          <p:cNvPr id="11" name="Image 10" descr="Une image contenant personne, homme, intérieur, ordinateur&#10;&#10;Description générée automatiquement">
            <a:extLst>
              <a:ext uri="{FF2B5EF4-FFF2-40B4-BE49-F238E27FC236}">
                <a16:creationId xmlns:a16="http://schemas.microsoft.com/office/drawing/2014/main" id="{6977CEBB-C74B-A155-506D-062F6F6791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1658" y="1464003"/>
            <a:ext cx="2999117" cy="2999117"/>
          </a:xfrm>
          <a:prstGeom prst="rect">
            <a:avLst/>
          </a:prstGeom>
        </p:spPr>
      </p:pic>
      <p:pic>
        <p:nvPicPr>
          <p:cNvPr id="13" name="Image 12" descr="Une image contenant personne, ordinateur portable, intérieur, ordinateur&#10;&#10;Description générée automatiquement">
            <a:extLst>
              <a:ext uri="{FF2B5EF4-FFF2-40B4-BE49-F238E27FC236}">
                <a16:creationId xmlns:a16="http://schemas.microsoft.com/office/drawing/2014/main" id="{B5014EED-AF0F-9EFA-EB27-22C5DA58B0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7161" y="3513956"/>
            <a:ext cx="2421182" cy="2421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1634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1896360-0102-5A24-3B10-72E412D77F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4400">
                <a:cs typeface="Calibri Light"/>
              </a:rPr>
              <a:t>Table of content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70C2B19-E25C-9295-1CF1-9C4E176E0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7D8618-F20C-406E-B464-04F15D14577A}" type="slidenum">
              <a:rPr lang="en-GB" smtClean="0"/>
              <a:pPr/>
              <a:t>3</a:t>
            </a:fld>
            <a:endParaRPr lang="en-GB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45A16E1E-20C8-50B3-5733-8ECC47FB12B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>
                <a:cs typeface="Calibri"/>
              </a:rPr>
              <a:t>Table of content</a:t>
            </a:r>
            <a:endParaRPr lang="fr-FR"/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749B090B-9824-D2B3-D4E1-A0A72AC0B01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fr-FR">
                <a:cs typeface="Calibri"/>
              </a:rPr>
              <a:t>Signature</a:t>
            </a:r>
            <a:endParaRPr lang="fr-FR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2BF90CF-84B5-0D81-415D-3FECCD9CA9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9EF8E-048C-4334-AD80-D83F6C532D96}" type="datetime5">
              <a:rPr lang="en-GB" smtClean="0"/>
              <a:t>18-Apr-24</a:t>
            </a:fld>
            <a:endParaRPr lang="en-GB"/>
          </a:p>
        </p:txBody>
      </p: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8072AA8D-0249-38A9-E903-9EE725B92533}"/>
              </a:ext>
            </a:extLst>
          </p:cNvPr>
          <p:cNvGrpSpPr/>
          <p:nvPr/>
        </p:nvGrpSpPr>
        <p:grpSpPr>
          <a:xfrm>
            <a:off x="-3580313" y="702176"/>
            <a:ext cx="6012755" cy="5753418"/>
            <a:chOff x="-1255893" y="894277"/>
            <a:chExt cx="5090671" cy="5090671"/>
          </a:xfrm>
        </p:grpSpPr>
        <p:sp>
          <p:nvSpPr>
            <p:cNvPr id="12" name="Arc 11">
              <a:extLst>
                <a:ext uri="{FF2B5EF4-FFF2-40B4-BE49-F238E27FC236}">
                  <a16:creationId xmlns:a16="http://schemas.microsoft.com/office/drawing/2014/main" id="{B57320DB-38BE-55FF-C7BB-10106CE484D6}"/>
                </a:ext>
              </a:extLst>
            </p:cNvPr>
            <p:cNvSpPr/>
            <p:nvPr/>
          </p:nvSpPr>
          <p:spPr>
            <a:xfrm>
              <a:off x="-1255893" y="1144008"/>
              <a:ext cx="5090671" cy="4591209"/>
            </a:xfrm>
            <a:prstGeom prst="arc">
              <a:avLst/>
            </a:prstGeom>
            <a:ln w="57150">
              <a:solidFill>
                <a:srgbClr val="21467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" name="Arc 12">
              <a:extLst>
                <a:ext uri="{FF2B5EF4-FFF2-40B4-BE49-F238E27FC236}">
                  <a16:creationId xmlns:a16="http://schemas.microsoft.com/office/drawing/2014/main" id="{384A0181-B428-03ED-CF9F-A091B1C4EE5E}"/>
                </a:ext>
              </a:extLst>
            </p:cNvPr>
            <p:cNvSpPr/>
            <p:nvPr/>
          </p:nvSpPr>
          <p:spPr>
            <a:xfrm rot="5400000">
              <a:off x="-1006162" y="1144008"/>
              <a:ext cx="5090671" cy="4591209"/>
            </a:xfrm>
            <a:prstGeom prst="arc">
              <a:avLst/>
            </a:prstGeom>
            <a:ln w="57150">
              <a:solidFill>
                <a:srgbClr val="21467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5" name="Ellipse 14">
            <a:extLst>
              <a:ext uri="{FF2B5EF4-FFF2-40B4-BE49-F238E27FC236}">
                <a16:creationId xmlns:a16="http://schemas.microsoft.com/office/drawing/2014/main" id="{4D80EA1A-9418-21C1-7078-56F0963B6282}"/>
              </a:ext>
            </a:extLst>
          </p:cNvPr>
          <p:cNvSpPr/>
          <p:nvPr/>
        </p:nvSpPr>
        <p:spPr>
          <a:xfrm>
            <a:off x="699106" y="1052168"/>
            <a:ext cx="806823" cy="806823"/>
          </a:xfrm>
          <a:prstGeom prst="ellipse">
            <a:avLst/>
          </a:prstGeom>
          <a:solidFill>
            <a:schemeClr val="bg1"/>
          </a:solidFill>
          <a:ln w="28575">
            <a:solidFill>
              <a:srgbClr val="6DA8D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7F188801-8AB7-AF5F-6951-1028380D7BB2}"/>
              </a:ext>
            </a:extLst>
          </p:cNvPr>
          <p:cNvSpPr/>
          <p:nvPr/>
        </p:nvSpPr>
        <p:spPr>
          <a:xfrm>
            <a:off x="1736450" y="1983856"/>
            <a:ext cx="806823" cy="806823"/>
          </a:xfrm>
          <a:prstGeom prst="ellipse">
            <a:avLst/>
          </a:prstGeom>
          <a:solidFill>
            <a:schemeClr val="bg1"/>
          </a:solidFill>
          <a:ln w="28575">
            <a:solidFill>
              <a:srgbClr val="6DA8D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AA775B3B-3519-1C86-D1AF-C9D8A0407A92}"/>
              </a:ext>
            </a:extLst>
          </p:cNvPr>
          <p:cNvSpPr/>
          <p:nvPr/>
        </p:nvSpPr>
        <p:spPr>
          <a:xfrm>
            <a:off x="2139861" y="3270931"/>
            <a:ext cx="806823" cy="806823"/>
          </a:xfrm>
          <a:prstGeom prst="ellipse">
            <a:avLst/>
          </a:prstGeom>
          <a:solidFill>
            <a:schemeClr val="bg1"/>
          </a:solidFill>
          <a:ln w="28575">
            <a:solidFill>
              <a:srgbClr val="6DA8D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EB5A2314-C43D-5481-B100-1028B252AF15}"/>
              </a:ext>
            </a:extLst>
          </p:cNvPr>
          <p:cNvSpPr/>
          <p:nvPr/>
        </p:nvSpPr>
        <p:spPr>
          <a:xfrm>
            <a:off x="1736450" y="4586822"/>
            <a:ext cx="806823" cy="806823"/>
          </a:xfrm>
          <a:prstGeom prst="ellipse">
            <a:avLst/>
          </a:prstGeom>
          <a:solidFill>
            <a:schemeClr val="bg1"/>
          </a:solidFill>
          <a:ln w="28575">
            <a:solidFill>
              <a:srgbClr val="6DA8D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344BF5FF-6973-52AD-783C-4D2CF8834656}"/>
              </a:ext>
            </a:extLst>
          </p:cNvPr>
          <p:cNvSpPr/>
          <p:nvPr/>
        </p:nvSpPr>
        <p:spPr>
          <a:xfrm>
            <a:off x="699106" y="5566537"/>
            <a:ext cx="806823" cy="806823"/>
          </a:xfrm>
          <a:prstGeom prst="ellipse">
            <a:avLst/>
          </a:prstGeom>
          <a:solidFill>
            <a:schemeClr val="bg1"/>
          </a:solidFill>
          <a:ln w="28575">
            <a:solidFill>
              <a:srgbClr val="6DA8D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0B47183C-7E50-F269-3F2B-698ABC75382B}"/>
              </a:ext>
            </a:extLst>
          </p:cNvPr>
          <p:cNvSpPr txBox="1"/>
          <p:nvPr/>
        </p:nvSpPr>
        <p:spPr>
          <a:xfrm>
            <a:off x="1738161" y="1058001"/>
            <a:ext cx="5918547" cy="45179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lnSpc>
                <a:spcPct val="150000"/>
              </a:lnSpc>
              <a:spcBef>
                <a:spcPts val="1200"/>
              </a:spcBef>
              <a:spcAft>
                <a:spcPts val="200"/>
              </a:spcAft>
              <a:buAutoNum type="romanUcPeriod"/>
            </a:pPr>
            <a:r>
              <a:rPr lang="fr-FR" err="1">
                <a:solidFill>
                  <a:srgbClr val="214673"/>
                </a:solidFill>
                <a:latin typeface="Verdana Pro"/>
                <a:cs typeface="Calibri"/>
              </a:rPr>
              <a:t>Previous</a:t>
            </a:r>
            <a:r>
              <a:rPr lang="fr-FR">
                <a:solidFill>
                  <a:srgbClr val="214673"/>
                </a:solidFill>
                <a:latin typeface="Verdana Pro"/>
                <a:cs typeface="Calibri"/>
              </a:rPr>
              <a:t> </a:t>
            </a:r>
            <a:r>
              <a:rPr lang="fr-FR" err="1">
                <a:solidFill>
                  <a:srgbClr val="214673"/>
                </a:solidFill>
                <a:latin typeface="Verdana Pro"/>
                <a:cs typeface="Calibri"/>
              </a:rPr>
              <a:t>project</a:t>
            </a:r>
            <a:r>
              <a:rPr lang="fr-FR">
                <a:solidFill>
                  <a:srgbClr val="214673"/>
                </a:solidFill>
                <a:latin typeface="Verdana Pro"/>
                <a:cs typeface="Calibri"/>
              </a:rPr>
              <a:t> </a:t>
            </a:r>
            <a:r>
              <a:rPr lang="fr-FR" err="1">
                <a:solidFill>
                  <a:srgbClr val="214673"/>
                </a:solidFill>
                <a:latin typeface="Verdana Pro"/>
                <a:cs typeface="Calibri"/>
              </a:rPr>
              <a:t>work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A33D9F47-6F0A-BE55-1F0E-239F61929738}"/>
              </a:ext>
            </a:extLst>
          </p:cNvPr>
          <p:cNvSpPr txBox="1"/>
          <p:nvPr/>
        </p:nvSpPr>
        <p:spPr>
          <a:xfrm>
            <a:off x="3150102" y="3449656"/>
            <a:ext cx="5918547" cy="46211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  <a:spcBef>
                <a:spcPts val="1200"/>
              </a:spcBef>
              <a:spcAft>
                <a:spcPts val="200"/>
              </a:spcAft>
            </a:pPr>
            <a:r>
              <a:rPr lang="fr-FR">
                <a:solidFill>
                  <a:srgbClr val="214673"/>
                </a:solidFill>
                <a:latin typeface="Verdana Pro"/>
                <a:cs typeface="Calibri"/>
              </a:rPr>
              <a:t>III. Our objectives</a:t>
            </a:r>
            <a:endParaRPr lang="fr-FR">
              <a:solidFill>
                <a:srgbClr val="214673"/>
              </a:solidFill>
              <a:cs typeface="Calibri"/>
            </a:endParaRP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251C76E4-6C73-443E-35A4-2D700F3CF023}"/>
              </a:ext>
            </a:extLst>
          </p:cNvPr>
          <p:cNvSpPr txBox="1"/>
          <p:nvPr/>
        </p:nvSpPr>
        <p:spPr>
          <a:xfrm>
            <a:off x="2929185" y="2162580"/>
            <a:ext cx="5918547" cy="45179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  <a:spcBef>
                <a:spcPts val="1200"/>
              </a:spcBef>
              <a:spcAft>
                <a:spcPts val="200"/>
              </a:spcAft>
            </a:pPr>
            <a:r>
              <a:rPr lang="fr-FR">
                <a:solidFill>
                  <a:srgbClr val="214673"/>
                </a:solidFill>
                <a:latin typeface="Verdana Pro"/>
                <a:cs typeface="Calibri"/>
              </a:rPr>
              <a:t>II. </a:t>
            </a:r>
            <a:r>
              <a:rPr lang="fr-FR" err="1">
                <a:solidFill>
                  <a:srgbClr val="214673"/>
                </a:solidFill>
                <a:latin typeface="Verdana Pro"/>
                <a:cs typeface="Calibri"/>
              </a:rPr>
              <a:t>Problematics</a:t>
            </a:r>
            <a:endParaRPr lang="fr-FR">
              <a:solidFill>
                <a:srgbClr val="214673"/>
              </a:solidFill>
              <a:latin typeface="Verdana Pro"/>
              <a:cs typeface="Calibri"/>
            </a:endParaRP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3B2CF97C-CAC3-9B1F-94E3-8B7EF1307073}"/>
              </a:ext>
            </a:extLst>
          </p:cNvPr>
          <p:cNvSpPr txBox="1"/>
          <p:nvPr/>
        </p:nvSpPr>
        <p:spPr>
          <a:xfrm>
            <a:off x="2929186" y="4765547"/>
            <a:ext cx="5918547" cy="45563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  <a:spcBef>
                <a:spcPts val="1200"/>
              </a:spcBef>
              <a:spcAft>
                <a:spcPts val="200"/>
              </a:spcAft>
            </a:pPr>
            <a:r>
              <a:rPr lang="fr-FR">
                <a:solidFill>
                  <a:srgbClr val="214673"/>
                </a:solidFill>
                <a:latin typeface="Verdana Pro"/>
                <a:cs typeface="Calibri"/>
              </a:rPr>
              <a:t>IV. </a:t>
            </a:r>
            <a:r>
              <a:rPr lang="fr-FR" err="1">
                <a:solidFill>
                  <a:srgbClr val="214673"/>
                </a:solidFill>
                <a:latin typeface="Verdana Pro"/>
                <a:cs typeface="Calibri"/>
              </a:rPr>
              <a:t>Implementation</a:t>
            </a:r>
            <a:endParaRPr lang="fr-FR">
              <a:solidFill>
                <a:srgbClr val="214673"/>
              </a:solidFill>
              <a:latin typeface="Verdana Pro"/>
              <a:cs typeface="Calibri"/>
            </a:endParaRP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B5DCAFB6-0892-015E-05CA-BA515C4F6BAA}"/>
              </a:ext>
            </a:extLst>
          </p:cNvPr>
          <p:cNvSpPr txBox="1"/>
          <p:nvPr/>
        </p:nvSpPr>
        <p:spPr>
          <a:xfrm>
            <a:off x="2045522" y="5745261"/>
            <a:ext cx="5918547" cy="45179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  <a:spcBef>
                <a:spcPts val="1200"/>
              </a:spcBef>
              <a:spcAft>
                <a:spcPts val="200"/>
              </a:spcAft>
            </a:pPr>
            <a:r>
              <a:rPr lang="fr-FR">
                <a:solidFill>
                  <a:srgbClr val="214673"/>
                </a:solidFill>
                <a:latin typeface="Verdana Pro"/>
                <a:cs typeface="Calibri"/>
              </a:rPr>
              <a:t>V. Conclusion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B5FE7616-9C53-D52B-7944-60D7630E39AB}"/>
              </a:ext>
            </a:extLst>
          </p:cNvPr>
          <p:cNvSpPr txBox="1"/>
          <p:nvPr/>
        </p:nvSpPr>
        <p:spPr>
          <a:xfrm>
            <a:off x="3590794" y="5250108"/>
            <a:ext cx="4673013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1400" err="1">
                <a:solidFill>
                  <a:srgbClr val="6DA8DE"/>
                </a:solidFill>
                <a:latin typeface="Verdana Pro"/>
                <a:cs typeface="Calibri"/>
              </a:rPr>
              <a:t>Stereo</a:t>
            </a:r>
            <a:r>
              <a:rPr lang="fr-FR" sz="1400">
                <a:solidFill>
                  <a:srgbClr val="6DA8DE"/>
                </a:solidFill>
                <a:latin typeface="Verdana Pro"/>
                <a:cs typeface="Calibri"/>
              </a:rPr>
              <a:t> vision, </a:t>
            </a:r>
            <a:r>
              <a:rPr lang="fr-FR" sz="1400" err="1">
                <a:solidFill>
                  <a:srgbClr val="6DA8DE"/>
                </a:solidFill>
                <a:latin typeface="Verdana Pro"/>
                <a:cs typeface="Calibri"/>
              </a:rPr>
              <a:t>Depth</a:t>
            </a:r>
            <a:r>
              <a:rPr lang="fr-FR" sz="1400">
                <a:solidFill>
                  <a:srgbClr val="6DA8DE"/>
                </a:solidFill>
                <a:latin typeface="Verdana Pro"/>
                <a:cs typeface="Calibri"/>
              </a:rPr>
              <a:t> </a:t>
            </a:r>
            <a:r>
              <a:rPr lang="fr-FR" sz="1400" err="1">
                <a:solidFill>
                  <a:srgbClr val="6DA8DE"/>
                </a:solidFill>
                <a:latin typeface="Verdana Pro"/>
                <a:cs typeface="Calibri"/>
              </a:rPr>
              <a:t>Anything</a:t>
            </a:r>
            <a:r>
              <a:rPr lang="fr-FR" sz="1400">
                <a:solidFill>
                  <a:srgbClr val="6DA8DE"/>
                </a:solidFill>
                <a:latin typeface="Verdana Pro"/>
                <a:cs typeface="Calibri"/>
              </a:rPr>
              <a:t>, </a:t>
            </a:r>
            <a:r>
              <a:rPr lang="fr-FR" sz="1400" err="1">
                <a:solidFill>
                  <a:srgbClr val="6DA8DE"/>
                </a:solidFill>
                <a:latin typeface="Verdana Pro"/>
                <a:cs typeface="Calibri"/>
              </a:rPr>
              <a:t>Algorithm</a:t>
            </a:r>
            <a:r>
              <a:rPr lang="fr-FR" sz="1400">
                <a:solidFill>
                  <a:srgbClr val="6DA8DE"/>
                </a:solidFill>
                <a:latin typeface="Verdana Pro"/>
                <a:cs typeface="Calibri"/>
              </a:rPr>
              <a:t> </a:t>
            </a:r>
            <a:r>
              <a:rPr lang="fr-FR" sz="1400" err="1">
                <a:solidFill>
                  <a:srgbClr val="6DA8DE"/>
                </a:solidFill>
                <a:latin typeface="Verdana Pro"/>
                <a:cs typeface="Calibri"/>
              </a:rPr>
              <a:t>improvement</a:t>
            </a:r>
            <a:r>
              <a:rPr lang="fr-FR" sz="1400">
                <a:solidFill>
                  <a:srgbClr val="6DA8DE"/>
                </a:solidFill>
                <a:latin typeface="Verdana Pro"/>
                <a:cs typeface="Calibri"/>
              </a:rPr>
              <a:t>, </a:t>
            </a:r>
            <a:r>
              <a:rPr lang="fr-FR" sz="1400" err="1">
                <a:solidFill>
                  <a:srgbClr val="6DA8DE"/>
                </a:solidFill>
                <a:latin typeface="Verdana Pro"/>
                <a:cs typeface="Calibri"/>
              </a:rPr>
              <a:t>Smoothing</a:t>
            </a:r>
            <a:r>
              <a:rPr lang="fr-FR" sz="1400">
                <a:solidFill>
                  <a:srgbClr val="6DA8DE"/>
                </a:solidFill>
                <a:latin typeface="Verdana Pro"/>
                <a:cs typeface="Calibri"/>
              </a:rPr>
              <a:t> the </a:t>
            </a:r>
            <a:r>
              <a:rPr lang="fr-FR" sz="1400" err="1">
                <a:solidFill>
                  <a:srgbClr val="6DA8DE"/>
                </a:solidFill>
                <a:latin typeface="Verdana Pro"/>
                <a:cs typeface="Calibri"/>
              </a:rPr>
              <a:t>curve</a:t>
            </a:r>
            <a:r>
              <a:rPr lang="fr-FR" sz="1400">
                <a:solidFill>
                  <a:srgbClr val="6DA8DE"/>
                </a:solidFill>
                <a:latin typeface="Verdana Pro"/>
                <a:cs typeface="Calibri"/>
              </a:rPr>
              <a:t>, Cloud Points</a:t>
            </a:r>
          </a:p>
        </p:txBody>
      </p:sp>
      <p:pic>
        <p:nvPicPr>
          <p:cNvPr id="6" name="Image 5" descr="Une image contenant clipart, capture d’écran, Graphique, dessin humoristique&#10;&#10;Description générée automatiquement">
            <a:extLst>
              <a:ext uri="{FF2B5EF4-FFF2-40B4-BE49-F238E27FC236}">
                <a16:creationId xmlns:a16="http://schemas.microsoft.com/office/drawing/2014/main" id="{3A3567D8-54F6-5074-FCB6-F2AF7C37EB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613" y="1157613"/>
            <a:ext cx="617953" cy="597079"/>
          </a:xfrm>
          <a:prstGeom prst="rect">
            <a:avLst/>
          </a:prstGeom>
        </p:spPr>
      </p:pic>
      <p:pic>
        <p:nvPicPr>
          <p:cNvPr id="10" name="Image 9" descr="Une image contenant clipart, Graphique, capture d’écran, illustration&#10;&#10;Description générée automatiquement">
            <a:extLst>
              <a:ext uri="{FF2B5EF4-FFF2-40B4-BE49-F238E27FC236}">
                <a16:creationId xmlns:a16="http://schemas.microsoft.com/office/drawing/2014/main" id="{CBE6348E-B303-7FF3-8183-40F1807994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2201" y="2149259"/>
            <a:ext cx="555322" cy="513569"/>
          </a:xfrm>
          <a:prstGeom prst="rect">
            <a:avLst/>
          </a:prstGeom>
        </p:spPr>
      </p:pic>
      <p:pic>
        <p:nvPicPr>
          <p:cNvPr id="11" name="Image 10" descr="Une image contenant cercle, Graphique, Police, capture d’écran&#10;&#10;Description générée automatiquement">
            <a:extLst>
              <a:ext uri="{FF2B5EF4-FFF2-40B4-BE49-F238E27FC236}">
                <a16:creationId xmlns:a16="http://schemas.microsoft.com/office/drawing/2014/main" id="{DAF4BEE7-3433-A2D8-147C-E179650742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0614" y="3401858"/>
            <a:ext cx="555323" cy="607514"/>
          </a:xfrm>
          <a:prstGeom prst="rect">
            <a:avLst/>
          </a:prstGeom>
        </p:spPr>
      </p:pic>
      <p:pic>
        <p:nvPicPr>
          <p:cNvPr id="28" name="Image 27" descr="Une image contenant Graphique, clipart, graphisme, symbole&#10;&#10;Description générée automatiquement">
            <a:extLst>
              <a:ext uri="{FF2B5EF4-FFF2-40B4-BE49-F238E27FC236}">
                <a16:creationId xmlns:a16="http://schemas.microsoft.com/office/drawing/2014/main" id="{B2911EB8-6B7B-79E6-C725-30177CBC3E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51763" y="4685778"/>
            <a:ext cx="586636" cy="586636"/>
          </a:xfrm>
          <a:prstGeom prst="rect">
            <a:avLst/>
          </a:prstGeom>
        </p:spPr>
      </p:pic>
      <p:pic>
        <p:nvPicPr>
          <p:cNvPr id="29" name="Image 28" descr="Une image contenant capture d’écran, clipart, Graphique, émoticône&#10;&#10;Description générée automatiquement">
            <a:extLst>
              <a:ext uri="{FF2B5EF4-FFF2-40B4-BE49-F238E27FC236}">
                <a16:creationId xmlns:a16="http://schemas.microsoft.com/office/drawing/2014/main" id="{757F8772-CC88-95E7-6170-654525EA2A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0997" y="5719174"/>
            <a:ext cx="513569" cy="513568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DCEC5AA2-1D47-B61C-4B57-F1C69E78BEB0}"/>
              </a:ext>
            </a:extLst>
          </p:cNvPr>
          <p:cNvSpPr txBox="1"/>
          <p:nvPr/>
        </p:nvSpPr>
        <p:spPr>
          <a:xfrm>
            <a:off x="1859844" y="6558844"/>
            <a:ext cx="274320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GB" sz="800">
                <a:solidFill>
                  <a:srgbClr val="FFFFFF"/>
                </a:solidFill>
              </a:rPr>
              <a:t>BAROUH Victor – DELESTRE Clément – DULONG DE ROSNAY Jean – TERBECHE Alan – YANG Saly</a:t>
            </a:r>
            <a:endParaRPr lang="fr-FR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1293560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 anchorCtr="0">
            <a:noAutofit/>
          </a:bodyPr>
          <a:lstStyle/>
          <a:p>
            <a:pPr marL="0">
              <a:lnSpc>
                <a:spcPct val="150000"/>
              </a:lnSpc>
              <a:spcBef>
                <a:spcPts val="1200"/>
              </a:spcBef>
              <a:spcAft>
                <a:spcPts val="200"/>
              </a:spcAft>
            </a:pPr>
            <a:r>
              <a:rPr lang="en-US">
                <a:latin typeface="Calibri Light"/>
                <a:cs typeface="Arial"/>
              </a:rPr>
              <a:t>Previous project work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00950" y="1329266"/>
            <a:ext cx="4674630" cy="4706227"/>
          </a:xfrm>
        </p:spPr>
        <p:txBody>
          <a:bodyPr vert="horz" lIns="0" tIns="45720" rIns="0" bIns="45720" rtlCol="0" anchor="t">
            <a:normAutofit/>
          </a:bodyPr>
          <a:lstStyle/>
          <a:p>
            <a:pPr marL="0" indent="0">
              <a:buNone/>
            </a:pPr>
            <a:r>
              <a:rPr lang="en-US" dirty="0">
                <a:ea typeface="+mn-lt"/>
                <a:cs typeface="+mn-lt"/>
              </a:rPr>
              <a:t>Process of signature is working : </a:t>
            </a:r>
            <a:endParaRPr lang="fr-FR" sz="2800" dirty="0">
              <a:cs typeface="Calibri" panose="020F0502020204030204"/>
            </a:endParaRPr>
          </a:p>
          <a:p>
            <a:pPr marL="574675" lvl="1" indent="-342900">
              <a:lnSpc>
                <a:spcPct val="100000"/>
              </a:lnSpc>
              <a:buClr>
                <a:srgbClr val="2683C6"/>
              </a:buClr>
              <a:buFont typeface="Courier New" panose="020B0604020202020204" pitchFamily="34" charset="0"/>
              <a:buChar char="o"/>
            </a:pPr>
            <a:r>
              <a:rPr lang="en-US" sz="2000" dirty="0">
                <a:ea typeface="+mn-lt"/>
                <a:cs typeface="+mn-lt"/>
              </a:rPr>
              <a:t>The camera can track a Hand </a:t>
            </a:r>
            <a:endParaRPr lang="en-US" sz="2800" dirty="0"/>
          </a:p>
          <a:p>
            <a:pPr marL="574675" lvl="1" indent="-342900">
              <a:lnSpc>
                <a:spcPct val="100000"/>
              </a:lnSpc>
              <a:buClr>
                <a:srgbClr val="2683C6"/>
              </a:buClr>
              <a:buFont typeface="Courier New" panose="020B0604020202020204" pitchFamily="34" charset="0"/>
              <a:buChar char="o"/>
            </a:pPr>
            <a:r>
              <a:rPr lang="en-US" sz="2000" dirty="0">
                <a:cs typeface="Calibri"/>
              </a:rPr>
              <a:t>The X, Y, Z axis are computed</a:t>
            </a:r>
            <a:endParaRPr lang="en-US" sz="2800" dirty="0"/>
          </a:p>
          <a:p>
            <a:pPr marL="574675" lvl="1" indent="-342900">
              <a:lnSpc>
                <a:spcPct val="100000"/>
              </a:lnSpc>
              <a:buClr>
                <a:srgbClr val="2683C6"/>
              </a:buClr>
              <a:buFont typeface="Courier New" panose="020B0604020202020204" pitchFamily="34" charset="0"/>
              <a:buChar char="o"/>
            </a:pPr>
            <a:r>
              <a:rPr lang="en-US" sz="2000" dirty="0">
                <a:ea typeface="+mn-lt"/>
                <a:cs typeface="+mn-lt"/>
              </a:rPr>
              <a:t>One person can draw a signature</a:t>
            </a:r>
          </a:p>
          <a:p>
            <a:pPr marL="0" indent="0">
              <a:buClr>
                <a:srgbClr val="1CADE4"/>
              </a:buClr>
              <a:buNone/>
            </a:pPr>
            <a:r>
              <a:rPr lang="en-US" dirty="0">
                <a:ea typeface="+mn-lt"/>
                <a:cs typeface="+mn-lt"/>
              </a:rPr>
              <a:t>Problems:</a:t>
            </a:r>
          </a:p>
          <a:p>
            <a:pPr marL="574675" lvl="1" indent="-342900">
              <a:lnSpc>
                <a:spcPct val="100000"/>
              </a:lnSpc>
              <a:buClr>
                <a:srgbClr val="2683C6"/>
              </a:buClr>
              <a:buFont typeface="Courier New" panose="020B0604020202020204" pitchFamily="34" charset="0"/>
              <a:buChar char="o"/>
            </a:pPr>
            <a:r>
              <a:rPr lang="en-US" sz="2000" dirty="0">
                <a:ea typeface="+mn-lt"/>
                <a:cs typeface="+mn-lt"/>
              </a:rPr>
              <a:t>Signatures are cut at some points</a:t>
            </a:r>
          </a:p>
          <a:p>
            <a:pPr marL="574675" lvl="1" indent="-342900">
              <a:lnSpc>
                <a:spcPct val="100000"/>
              </a:lnSpc>
              <a:buClr>
                <a:srgbClr val="2683C6"/>
              </a:buClr>
              <a:buFont typeface="Courier New" panose="020B0604020202020204" pitchFamily="34" charset="0"/>
              <a:buChar char="o"/>
            </a:pPr>
            <a:r>
              <a:rPr lang="en-US" sz="2000" dirty="0">
                <a:ea typeface="+mn-lt"/>
                <a:cs typeface="+mn-lt"/>
              </a:rPr>
              <a:t>Finger detection</a:t>
            </a:r>
          </a:p>
          <a:p>
            <a:pPr marL="229870" indent="-229870">
              <a:buFont typeface="Calibri" panose="020B0604020202020204" pitchFamily="34" charset="0"/>
              <a:buChar char="-"/>
            </a:pPr>
            <a:endParaRPr lang="en-US" sz="1800" dirty="0">
              <a:ea typeface="+mn-lt"/>
              <a:cs typeface="+mn-lt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0E64C-D478-4552-85BA-E8BE808F3DE5}" type="datetime5">
              <a:rPr lang="en-GB" smtClean="0"/>
              <a:t>18-Apr-24</a:t>
            </a:fld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7D8618-F20C-406E-B464-04F15D14577A}" type="slidenum">
              <a:rPr lang="en-GB" smtClean="0"/>
              <a:pPr/>
              <a:t>4</a:t>
            </a:fld>
            <a:endParaRPr lang="en-GB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>
                <a:cs typeface="Calibri"/>
              </a:rPr>
              <a:t>Status</a:t>
            </a:r>
            <a:endParaRPr lang="en-GB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GB">
                <a:cs typeface="Calibri"/>
              </a:rPr>
              <a:t>Signature</a:t>
            </a:r>
            <a:endParaRPr lang="en-GB"/>
          </a:p>
        </p:txBody>
      </p:sp>
      <p:pic>
        <p:nvPicPr>
          <p:cNvPr id="9" name="Image 8" descr="Une image contenant Dessin d’enfant, art&#10;&#10;Description générée automatiquement">
            <a:extLst>
              <a:ext uri="{FF2B5EF4-FFF2-40B4-BE49-F238E27FC236}">
                <a16:creationId xmlns:a16="http://schemas.microsoft.com/office/drawing/2014/main" id="{65D67BBD-11A4-2653-DEB8-D6FABEFE50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5691" y="1329266"/>
            <a:ext cx="2267359" cy="2049875"/>
          </a:xfrm>
          <a:prstGeom prst="rect">
            <a:avLst/>
          </a:prstGeom>
        </p:spPr>
      </p:pic>
      <p:sp>
        <p:nvSpPr>
          <p:cNvPr id="10" name="Ellipse 9">
            <a:extLst>
              <a:ext uri="{FF2B5EF4-FFF2-40B4-BE49-F238E27FC236}">
                <a16:creationId xmlns:a16="http://schemas.microsoft.com/office/drawing/2014/main" id="{DE029D70-0076-3296-85E0-C719971A790D}"/>
              </a:ext>
            </a:extLst>
          </p:cNvPr>
          <p:cNvSpPr/>
          <p:nvPr/>
        </p:nvSpPr>
        <p:spPr>
          <a:xfrm>
            <a:off x="7140223" y="1514592"/>
            <a:ext cx="282222" cy="319851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3CB91450-8BB4-36EF-DF17-8D8440635306}"/>
              </a:ext>
            </a:extLst>
          </p:cNvPr>
          <p:cNvSpPr/>
          <p:nvPr/>
        </p:nvSpPr>
        <p:spPr>
          <a:xfrm>
            <a:off x="7281334" y="2351851"/>
            <a:ext cx="282222" cy="319851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2" name="Image 11" descr="Une image contenant noir et blanc, blanc, silhouette, ombre&#10;&#10;Description générée automatiquement">
            <a:extLst>
              <a:ext uri="{FF2B5EF4-FFF2-40B4-BE49-F238E27FC236}">
                <a16:creationId xmlns:a16="http://schemas.microsoft.com/office/drawing/2014/main" id="{547FAC09-D196-6015-47E8-92A6C309C3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5074" y="4068563"/>
            <a:ext cx="2601148" cy="1712430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8220C76E-729E-E877-88C1-F50748E6415E}"/>
              </a:ext>
            </a:extLst>
          </p:cNvPr>
          <p:cNvSpPr txBox="1"/>
          <p:nvPr/>
        </p:nvSpPr>
        <p:spPr>
          <a:xfrm>
            <a:off x="1831622" y="6558844"/>
            <a:ext cx="274320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GB" sz="800">
                <a:solidFill>
                  <a:srgbClr val="FFFFFF"/>
                </a:solidFill>
              </a:rPr>
              <a:t>BAROUH Victor – DELESTRE Clément – DULONG DE ROSNAY Jean – TERBECHE Alan – YANG Saly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168018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3A07D69-5BF6-0232-0105-1DD95DA64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err="1">
                <a:cs typeface="Calibri Light"/>
              </a:rPr>
              <a:t>Problematics</a:t>
            </a:r>
            <a:endParaRPr lang="fr-FR" err="1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6D0F018-6959-02E5-F30C-13CCE78DB5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6027" y="1418302"/>
            <a:ext cx="8579259" cy="4718347"/>
          </a:xfrm>
        </p:spPr>
        <p:txBody>
          <a:bodyPr vert="horz" lIns="0" tIns="45720" rIns="0" bIns="45720" rtlCol="0" anchor="t">
            <a:noAutofit/>
          </a:bodyPr>
          <a:lstStyle/>
          <a:p>
            <a:pPr marL="229870" indent="-229870" algn="l"/>
            <a:r>
              <a:rPr lang="en-US" sz="2000" b="0" i="0">
                <a:solidFill>
                  <a:srgbClr val="0D0D0D"/>
                </a:solidFill>
                <a:effectLst/>
                <a:highlight>
                  <a:srgbClr val="FFFFFF"/>
                </a:highlight>
              </a:rPr>
              <a:t>We have identified several problems in the </a:t>
            </a:r>
            <a:r>
              <a:rPr lang="en-US" sz="2000">
                <a:solidFill>
                  <a:srgbClr val="0D0D0D"/>
                </a:solidFill>
                <a:highlight>
                  <a:srgbClr val="FFFFFF"/>
                </a:highlight>
              </a:rPr>
              <a:t>previous</a:t>
            </a:r>
            <a:r>
              <a:rPr lang="en-US" sz="2000" b="0" i="0">
                <a:solidFill>
                  <a:srgbClr val="0D0D0D"/>
                </a:solidFill>
                <a:effectLst/>
                <a:highlight>
                  <a:srgbClr val="FFFFFF"/>
                </a:highlight>
              </a:rPr>
              <a:t> system:</a:t>
            </a:r>
            <a:endParaRPr lang="en-US" sz="2000" b="0" i="0">
              <a:solidFill>
                <a:srgbClr val="0D0D0D"/>
              </a:solidFill>
              <a:effectLst/>
              <a:highlight>
                <a:srgbClr val="FFFFFF"/>
              </a:highlight>
              <a:cs typeface="Calibri"/>
            </a:endParaRPr>
          </a:p>
          <a:p>
            <a:pPr marL="461645" lvl="1">
              <a:buFont typeface="Arial" panose="020B0604020202020204" pitchFamily="34" charset="0"/>
              <a:buChar char="•"/>
            </a:pPr>
            <a:r>
              <a:rPr lang="en-US" sz="2000" b="0" i="0">
                <a:solidFill>
                  <a:srgbClr val="0D0D0D"/>
                </a:solidFill>
                <a:effectLst/>
                <a:highlight>
                  <a:srgbClr val="FFFFFF"/>
                </a:highlight>
              </a:rPr>
              <a:t>Presence of discontinuities in the signature tracing. The line stops when it shouldn't.</a:t>
            </a:r>
            <a:endParaRPr lang="en-US" sz="2000" b="0" i="0">
              <a:solidFill>
                <a:srgbClr val="0D0D0D"/>
              </a:solidFill>
              <a:effectLst/>
              <a:highlight>
                <a:srgbClr val="FFFFFF"/>
              </a:highlight>
              <a:cs typeface="Calibri"/>
            </a:endParaRPr>
          </a:p>
          <a:p>
            <a:pPr marL="461645" lvl="1">
              <a:buFont typeface="Arial" panose="020B0604020202020204" pitchFamily="34" charset="0"/>
              <a:buChar char="•"/>
            </a:pPr>
            <a:r>
              <a:rPr lang="en-US" sz="2000" b="0" i="0">
                <a:solidFill>
                  <a:srgbClr val="0D0D0D"/>
                </a:solidFill>
                <a:effectLst/>
                <a:highlight>
                  <a:srgbClr val="FFFFFF"/>
                </a:highlight>
              </a:rPr>
              <a:t>Conversely, when there is a space in the signature, the line does not stop when it should.</a:t>
            </a:r>
            <a:endParaRPr lang="en-US" sz="2000" b="0" i="0">
              <a:solidFill>
                <a:srgbClr val="0D0D0D"/>
              </a:solidFill>
              <a:effectLst/>
              <a:highlight>
                <a:srgbClr val="FFFFFF"/>
              </a:highlight>
              <a:cs typeface="Calibri"/>
            </a:endParaRPr>
          </a:p>
          <a:p>
            <a:pPr marL="461645" lvl="1">
              <a:buFont typeface="Arial" panose="020B0604020202020204" pitchFamily="34" charset="0"/>
              <a:buChar char="•"/>
            </a:pPr>
            <a:r>
              <a:rPr lang="en-US" sz="2000" b="0" i="0">
                <a:solidFill>
                  <a:srgbClr val="0D0D0D"/>
                </a:solidFill>
                <a:effectLst/>
                <a:highlight>
                  <a:srgbClr val="FFFFFF"/>
                </a:highlight>
              </a:rPr>
              <a:t>The beginning and end of the signature are not identified. When the user finishes signing, the line continues.</a:t>
            </a:r>
          </a:p>
          <a:p>
            <a:pPr marL="461645" lvl="1"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0D0D0D"/>
                </a:solidFill>
                <a:highlight>
                  <a:srgbClr val="FFFFFF"/>
                </a:highlight>
                <a:cs typeface="Calibri"/>
              </a:rPr>
              <a:t>The depth is dependent of a static focal point of the camera, when the webcam has a variable focal point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0352800-C345-7539-6D4D-99CF64C5A2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9EF8E-048C-4334-AD80-D83F6C532D96}" type="datetime5">
              <a:rPr lang="en-GB" smtClean="0"/>
              <a:t>18-Apr-24</a:t>
            </a:fld>
            <a:endParaRPr lang="en-GB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BA43748-31C2-CD49-8D74-BBD2F546B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7D8618-F20C-406E-B464-04F15D14577A}" type="slidenum">
              <a:rPr lang="en-GB" smtClean="0"/>
              <a:pPr/>
              <a:t>5</a:t>
            </a:fld>
            <a:endParaRPr lang="en-GB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3AECD1CB-AADB-2F3B-6E08-7C7728F4393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err="1">
                <a:cs typeface="Calibri"/>
              </a:rPr>
              <a:t>Problematics</a:t>
            </a:r>
            <a:endParaRPr lang="fr-FR" err="1"/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6A3F5047-0508-23AF-E9F4-21DCB607563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fr-FR">
                <a:cs typeface="Calibri"/>
              </a:rPr>
              <a:t>Signature</a:t>
            </a:r>
            <a:endParaRPr lang="fr-FR"/>
          </a:p>
        </p:txBody>
      </p:sp>
      <p:sp>
        <p:nvSpPr>
          <p:cNvPr id="12" name="Espace réservé du texte 6">
            <a:extLst>
              <a:ext uri="{FF2B5EF4-FFF2-40B4-BE49-F238E27FC236}">
                <a16:creationId xmlns:a16="http://schemas.microsoft.com/office/drawing/2014/main" id="{2BE3E42F-EE73-941C-242E-5BB0C0AA8C18}"/>
              </a:ext>
            </a:extLst>
          </p:cNvPr>
          <p:cNvSpPr txBox="1">
            <a:spLocks/>
          </p:cNvSpPr>
          <p:nvPr/>
        </p:nvSpPr>
        <p:spPr>
          <a:xfrm>
            <a:off x="1170225" y="6602196"/>
            <a:ext cx="3395577" cy="258763"/>
          </a:xfrm>
          <a:prstGeom prst="rect">
            <a:avLst/>
          </a:prstGeom>
        </p:spPr>
        <p:txBody>
          <a:bodyPr vert="horz" lIns="0" tIns="45720" rIns="0" bIns="45720" rtlCol="0" anchor="ctr" anchorCtr="0">
            <a:noAutofit/>
          </a:bodyPr>
          <a:lstStyle>
            <a:lvl1pPr marL="222250" indent="0" algn="r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tabLst>
                <a:tab pos="230188" algn="l"/>
              </a:tabLst>
              <a:defRPr sz="13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61963" indent="-231775" algn="l" defTabSz="914400" rtl="0" eaLnBrk="1" latinLnBrk="0" hangingPunct="1">
              <a:lnSpc>
                <a:spcPct val="15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tabLst>
                <a:tab pos="461963" algn="l"/>
              </a:tabLst>
              <a:defRPr sz="13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684213" indent="-222250" algn="l" defTabSz="914400" rtl="0" eaLnBrk="1" latinLnBrk="0" hangingPunct="1">
              <a:lnSpc>
                <a:spcPct val="15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3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914400" indent="-230188" algn="l" defTabSz="914400" rtl="0" eaLnBrk="1" latinLnBrk="0" hangingPunct="1">
              <a:lnSpc>
                <a:spcPct val="15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3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144588" indent="-230188" algn="l" defTabSz="914400" rtl="0" eaLnBrk="1" latinLnBrk="0" hangingPunct="1">
              <a:lnSpc>
                <a:spcPct val="15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3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800">
                <a:cs typeface="Calibri"/>
              </a:rPr>
              <a:t>BAROUH Victor – DELESTRE Clément – DULONG DE ROSNAY Jean – TERBECHE Alan – YANG Saly</a:t>
            </a:r>
            <a:endParaRPr lang="fr-FR" sz="8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632945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Objectives</a:t>
            </a:r>
            <a:endParaRPr lang="en-GB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76027" y="1370534"/>
            <a:ext cx="7290332" cy="5081540"/>
          </a:xfrm>
        </p:spPr>
        <p:txBody>
          <a:bodyPr vert="horz" lIns="0" tIns="45720" rIns="0" bIns="45720" rtlCol="0" anchor="t">
            <a:normAutofit/>
          </a:bodyPr>
          <a:lstStyle/>
          <a:p>
            <a:pPr marL="229870" indent="-229870">
              <a:buFont typeface="Arial,Sans-Serif" panose="020B0604020202020204" pitchFamily="34" charset="0"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cs typeface="Arial"/>
              </a:rPr>
              <a:t>Implement a stereo video feed to compute an accurate depth</a:t>
            </a:r>
          </a:p>
          <a:p>
            <a:pPr marL="461645" lvl="1" indent="-342900">
              <a:buFont typeface="Courier New" panose="020B0604020202020204" pitchFamily="34" charset="0"/>
              <a:buChar char="o"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libri"/>
                <a:cs typeface="Arial"/>
              </a:rPr>
              <a:t>In the impossibility of doing so, using competent software</a:t>
            </a:r>
          </a:p>
          <a:p>
            <a:pPr marL="229870" indent="-229870">
              <a:buFont typeface="Arial,Sans-Serif" panose="020B0604020202020204" pitchFamily="34" charset="0"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libri"/>
                <a:cs typeface="Arial"/>
              </a:rPr>
              <a:t>Improve the recognition algorithm to reduce the 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interruptability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 of tracking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alibri"/>
              <a:cs typeface="Arial"/>
            </a:endParaRPr>
          </a:p>
          <a:p>
            <a:pPr marL="229870" indent="-229870">
              <a:buFont typeface="Arial,Sans-Serif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libri"/>
                <a:cs typeface="Calibri"/>
              </a:rPr>
              <a:t>Smoothing the resultant signature</a:t>
            </a:r>
          </a:p>
          <a:p>
            <a:pPr marL="0" indent="0">
              <a:buNone/>
            </a:pPr>
            <a:br>
              <a:rPr lang="en-US" sz="900" dirty="0">
                <a:highlight>
                  <a:srgbClr val="FFFFFF"/>
                </a:highlight>
                <a:latin typeface="Arial"/>
                <a:cs typeface="Arial"/>
              </a:rPr>
            </a:br>
            <a:endParaRPr lang="en-US" sz="900" b="0" i="0" dirty="0">
              <a:solidFill>
                <a:srgbClr val="000000"/>
              </a:solidFill>
              <a:effectLst/>
              <a:highlight>
                <a:srgbClr val="FFFFFF"/>
              </a:highlight>
              <a:latin typeface="Arial"/>
              <a:cs typeface="Arial"/>
            </a:endParaRPr>
          </a:p>
          <a:p>
            <a:pPr marL="229870" indent="-229870" algn="l">
              <a:buFont typeface="Arial" panose="020B0604020202020204" pitchFamily="34" charset="0"/>
              <a:buChar char="•"/>
            </a:pPr>
            <a:endParaRPr lang="en-US" sz="900" b="0" i="0" dirty="0">
              <a:solidFill>
                <a:srgbClr val="000000"/>
              </a:solidFill>
              <a:effectLst/>
              <a:highlight>
                <a:srgbClr val="FFFFFF"/>
              </a:highlight>
              <a:latin typeface="Arial"/>
              <a:cs typeface="Arial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4054C3-C327-4949-A87F-3351AEDBA2F2}" type="datetime5">
              <a:rPr lang="en-GB" smtClean="0"/>
              <a:t>18-Apr-24</a:t>
            </a:fld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7D8618-F20C-406E-B464-04F15D14577A}" type="slidenum">
              <a:rPr lang="en-GB" smtClean="0"/>
              <a:pPr/>
              <a:t>6</a:t>
            </a:fld>
            <a:endParaRPr lang="en-GB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sz="800" baseline="0">
                <a:solidFill>
                  <a:srgbClr val="FFFFFF"/>
                </a:solidFill>
                <a:latin typeface="Calibri"/>
              </a:rPr>
              <a:t>BAROUH Victor – DELESTRE Clément – DULONG DE ROSNAY Jean – TERBECHE Alan – YANG Saly</a:t>
            </a:r>
            <a:r>
              <a:rPr lang="en-GB" sz="800">
                <a:latin typeface="Calibri"/>
                <a:ea typeface="Calibri"/>
                <a:cs typeface="Calibri"/>
              </a:rPr>
              <a:t>​</a:t>
            </a:r>
            <a:endParaRPr lang="en-GB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>
                <a:cs typeface="Calibri"/>
              </a:rPr>
              <a:t>Objectives</a:t>
            </a:r>
            <a:endParaRPr lang="en-GB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GB">
                <a:cs typeface="Calibri"/>
              </a:rPr>
              <a:t>Signature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00991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7A869CB-2BC7-5CA8-EA5E-D72AF0FE6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 anchorCtr="0">
            <a:normAutofit/>
          </a:bodyPr>
          <a:lstStyle/>
          <a:p>
            <a:r>
              <a:rPr lang="fr-FR" err="1">
                <a:cs typeface="Calibri Light"/>
              </a:rPr>
              <a:t>Stereo</a:t>
            </a:r>
            <a:r>
              <a:rPr lang="fr-FR">
                <a:cs typeface="Calibri Light"/>
              </a:rPr>
              <a:t> </a:t>
            </a:r>
            <a:r>
              <a:rPr lang="fr-FR" err="1">
                <a:cs typeface="Calibri Light"/>
              </a:rPr>
              <a:t>video</a:t>
            </a:r>
            <a:r>
              <a:rPr lang="fr-FR">
                <a:cs typeface="Calibri Light"/>
              </a:rPr>
              <a:t> </a:t>
            </a:r>
            <a:r>
              <a:rPr lang="fr-FR" err="1">
                <a:cs typeface="Calibri Light"/>
              </a:rPr>
              <a:t>feed</a:t>
            </a:r>
            <a:r>
              <a:rPr lang="fr-FR">
                <a:cs typeface="Calibri Light"/>
              </a:rPr>
              <a:t> </a:t>
            </a:r>
            <a:r>
              <a:rPr lang="fr-FR" err="1">
                <a:cs typeface="Calibri Light"/>
              </a:rPr>
              <a:t>implementation</a:t>
            </a:r>
            <a:endParaRPr lang="fr-FR" err="1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A5636EA-FA64-A09E-6748-E9BFCF25D5D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err="1">
                <a:cs typeface="Calibri"/>
              </a:rPr>
              <a:t>Implementation</a:t>
            </a:r>
            <a:endParaRPr lang="fr-FR" err="1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4D9E1EAE-BDC5-ABD2-8712-2A341C5CA8B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fr-FR">
                <a:cs typeface="Calibri"/>
              </a:rPr>
              <a:t>Signature</a:t>
            </a:r>
            <a:endParaRPr lang="fr-FR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3B0737D9-05CF-C9B4-BB2A-A3AA793812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9EF8E-048C-4334-AD80-D83F6C532D96}" type="datetime5">
              <a:rPr lang="en-GB" smtClean="0"/>
              <a:t>18-Apr-24</a:t>
            </a:fld>
            <a:endParaRPr lang="en-GB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4B151DE-6697-375F-D1DA-87130BFF51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7D8618-F20C-406E-B464-04F15D14577A}" type="slidenum">
              <a:rPr lang="en-GB" smtClean="0"/>
              <a:pPr/>
              <a:t>7</a:t>
            </a:fld>
            <a:endParaRPr lang="en-GB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A70756FB-2F72-284E-0881-54C287D567F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sz="800" baseline="0">
                <a:solidFill>
                  <a:srgbClr val="FFFFFF"/>
                </a:solidFill>
                <a:latin typeface="Calibri"/>
              </a:rPr>
              <a:t>BAROUH Victor – DELESTRE Clément – DULONG DE ROSNAY Jean – TERBECHE Alan – YANG Saly</a:t>
            </a:r>
            <a:r>
              <a:rPr lang="en-GB" sz="800">
                <a:latin typeface="Calibri"/>
                <a:ea typeface="Calibri"/>
                <a:cs typeface="Calibri"/>
              </a:rPr>
              <a:t>​</a:t>
            </a:r>
            <a:endParaRPr lang="fr-F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356F8E-2863-C60D-C2E8-E454B3BEA29E}"/>
              </a:ext>
            </a:extLst>
          </p:cNvPr>
          <p:cNvSpPr txBox="1"/>
          <p:nvPr/>
        </p:nvSpPr>
        <p:spPr>
          <a:xfrm>
            <a:off x="197268" y="1533433"/>
            <a:ext cx="820881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cs typeface="Calibri"/>
              </a:rPr>
              <a:t>Using two cameras: webcam and smartphone</a:t>
            </a:r>
            <a:endParaRPr lang="en-US" sz="2000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ACD965C-8ADE-032D-B94C-E3D3FBB8C089}"/>
              </a:ext>
            </a:extLst>
          </p:cNvPr>
          <p:cNvGrpSpPr/>
          <p:nvPr/>
        </p:nvGrpSpPr>
        <p:grpSpPr>
          <a:xfrm>
            <a:off x="5377295" y="1372793"/>
            <a:ext cx="3429000" cy="2087310"/>
            <a:chOff x="5351317" y="1371599"/>
            <a:chExt cx="3626426" cy="1984663"/>
          </a:xfrm>
        </p:grpSpPr>
        <p:sp>
          <p:nvSpPr>
            <p:cNvPr id="10" name="Flowchart: Data 9">
              <a:extLst>
                <a:ext uri="{FF2B5EF4-FFF2-40B4-BE49-F238E27FC236}">
                  <a16:creationId xmlns:a16="http://schemas.microsoft.com/office/drawing/2014/main" id="{81B46427-36E8-3C53-06DC-B99A2A0EB97D}"/>
                </a:ext>
              </a:extLst>
            </p:cNvPr>
            <p:cNvSpPr/>
            <p:nvPr/>
          </p:nvSpPr>
          <p:spPr>
            <a:xfrm>
              <a:off x="5850081" y="1880754"/>
              <a:ext cx="2244436" cy="1226127"/>
            </a:xfrm>
            <a:prstGeom prst="flowChartInputOutpu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lowchart: Data 11">
              <a:extLst>
                <a:ext uri="{FF2B5EF4-FFF2-40B4-BE49-F238E27FC236}">
                  <a16:creationId xmlns:a16="http://schemas.microsoft.com/office/drawing/2014/main" id="{A9BDB2D6-5711-602A-4A37-135FE08B55E1}"/>
                </a:ext>
              </a:extLst>
            </p:cNvPr>
            <p:cNvSpPr/>
            <p:nvPr/>
          </p:nvSpPr>
          <p:spPr>
            <a:xfrm>
              <a:off x="5351317" y="3148445"/>
              <a:ext cx="2244436" cy="207817"/>
            </a:xfrm>
            <a:prstGeom prst="flowChartInputOutpu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7681F292-4837-2D01-8590-1C2CA2370D7B}"/>
                </a:ext>
              </a:extLst>
            </p:cNvPr>
            <p:cNvSpPr/>
            <p:nvPr/>
          </p:nvSpPr>
          <p:spPr>
            <a:xfrm>
              <a:off x="6972299" y="1880754"/>
              <a:ext cx="176645" cy="145472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lowchart: Data 15">
              <a:extLst>
                <a:ext uri="{FF2B5EF4-FFF2-40B4-BE49-F238E27FC236}">
                  <a16:creationId xmlns:a16="http://schemas.microsoft.com/office/drawing/2014/main" id="{28A991B4-B6FB-820C-9B13-9CC7A5FBB115}"/>
                </a:ext>
              </a:extLst>
            </p:cNvPr>
            <p:cNvSpPr/>
            <p:nvPr/>
          </p:nvSpPr>
          <p:spPr>
            <a:xfrm>
              <a:off x="5860472" y="1745671"/>
              <a:ext cx="987136" cy="332509"/>
            </a:xfrm>
            <a:prstGeom prst="flowChartInputOutpu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83414807-7CD0-A919-2267-174B2F4B9668}"/>
                </a:ext>
              </a:extLst>
            </p:cNvPr>
            <p:cNvSpPr/>
            <p:nvPr/>
          </p:nvSpPr>
          <p:spPr>
            <a:xfrm>
              <a:off x="6587836" y="1828799"/>
              <a:ext cx="187036" cy="166254"/>
            </a:xfrm>
            <a:prstGeom prst="ellipse">
              <a:avLst/>
            </a:prstGeom>
            <a:solidFill>
              <a:srgbClr val="214673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D26AF8E-23C4-A291-476A-AC3D0F0444D4}"/>
                </a:ext>
              </a:extLst>
            </p:cNvPr>
            <p:cNvSpPr txBox="1"/>
            <p:nvPr/>
          </p:nvSpPr>
          <p:spPr>
            <a:xfrm>
              <a:off x="5392881" y="1371599"/>
              <a:ext cx="1756063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>
                  <a:cs typeface="Calibri"/>
                </a:rPr>
                <a:t>Smartphone</a:t>
              </a:r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663D2CB-AA87-64D3-AA1F-6752BA7D8DBA}"/>
                </a:ext>
              </a:extLst>
            </p:cNvPr>
            <p:cNvSpPr txBox="1"/>
            <p:nvPr/>
          </p:nvSpPr>
          <p:spPr>
            <a:xfrm>
              <a:off x="7221680" y="1371599"/>
              <a:ext cx="1756063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>
                  <a:cs typeface="Calibri"/>
                </a:rPr>
                <a:t>webcam</a:t>
              </a:r>
              <a:endParaRPr lang="en-US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5065997B-C38B-03FD-7F8A-0D56C4393100}"/>
              </a:ext>
            </a:extLst>
          </p:cNvPr>
          <p:cNvSpPr txBox="1"/>
          <p:nvPr/>
        </p:nvSpPr>
        <p:spPr>
          <a:xfrm>
            <a:off x="4894117" y="5652654"/>
            <a:ext cx="419792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err="1">
                <a:cs typeface="Calibri"/>
              </a:rPr>
              <a:t>Epipolar</a:t>
            </a:r>
            <a:r>
              <a:rPr lang="en-US">
                <a:cs typeface="Calibri"/>
              </a:rPr>
              <a:t> geometry, </a:t>
            </a:r>
            <a:r>
              <a:rPr lang="en-US" err="1">
                <a:cs typeface="Calibri"/>
              </a:rPr>
              <a:t>learnopencv</a:t>
            </a:r>
            <a:endParaRPr lang="en-US">
              <a:cs typeface="Calibri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C95D76D-A7BB-8055-1E6F-E048EB59A2F3}"/>
              </a:ext>
            </a:extLst>
          </p:cNvPr>
          <p:cNvSpPr txBox="1"/>
          <p:nvPr/>
        </p:nvSpPr>
        <p:spPr>
          <a:xfrm>
            <a:off x="763571" y="1978579"/>
            <a:ext cx="342900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cs typeface="Calibri"/>
              </a:rPr>
              <a:t>And </a:t>
            </a:r>
            <a:r>
              <a:rPr lang="en-US" sz="2000" dirty="0" err="1">
                <a:cs typeface="Calibri"/>
              </a:rPr>
              <a:t>epipolar</a:t>
            </a:r>
            <a:r>
              <a:rPr lang="en-US" sz="2000" dirty="0">
                <a:cs typeface="Calibri"/>
              </a:rPr>
              <a:t> geometry</a:t>
            </a:r>
            <a:endParaRPr lang="en-US" sz="2000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5D992244-4B75-B06D-FC48-3F1BA129B8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8760" y="3570142"/>
            <a:ext cx="3308639" cy="1910196"/>
          </a:xfrm>
          <a:prstGeom prst="rect">
            <a:avLst/>
          </a:prstGeom>
        </p:spPr>
      </p:pic>
      <p:pic>
        <p:nvPicPr>
          <p:cNvPr id="9" name="Online Media 8" title="Disparity_numD_64_blocksize_9.mp4">
            <a:hlinkClick r:id="" action="ppaction://media"/>
            <a:extLst>
              <a:ext uri="{FF2B5EF4-FFF2-40B4-BE49-F238E27FC236}">
                <a16:creationId xmlns:a16="http://schemas.microsoft.com/office/drawing/2014/main" id="{2C41B9B8-8589-24B7-49D4-364F9A01C2AD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519545" y="3429000"/>
            <a:ext cx="4052454" cy="310688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04213A9-0440-29E3-CFAB-27FFC45F609B}"/>
              </a:ext>
            </a:extLst>
          </p:cNvPr>
          <p:cNvSpPr txBox="1"/>
          <p:nvPr/>
        </p:nvSpPr>
        <p:spPr>
          <a:xfrm>
            <a:off x="678899" y="2632853"/>
            <a:ext cx="3792681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cs typeface="Calibri"/>
              </a:rPr>
              <a:t>We tried to compute a </a:t>
            </a:r>
            <a:r>
              <a:rPr lang="en-US" sz="2000" dirty="0" err="1">
                <a:cs typeface="Calibri"/>
              </a:rPr>
              <a:t>depthmap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7362247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>
                <a:cs typeface="Calibri Light"/>
              </a:rPr>
              <a:t>Detect the beginning and end of the signature gesture.</a:t>
            </a:r>
            <a:endParaRPr lang="en-GB" sz="3200">
              <a:cs typeface="Calibri Light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12399" y="845086"/>
            <a:ext cx="8826056" cy="3716594"/>
          </a:xfrm>
        </p:spPr>
        <p:txBody>
          <a:bodyPr vert="horz" lIns="0" tIns="45720" rIns="0" bIns="45720" rtlCol="0" anchor="t">
            <a:noAutofit/>
          </a:bodyPr>
          <a:lstStyle/>
          <a:p>
            <a:pPr marL="229870" indent="-229870">
              <a:lnSpc>
                <a:spcPct val="100000"/>
              </a:lnSpc>
            </a:pPr>
            <a:r>
              <a:rPr lang="fr-FR" sz="2000" b="1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Calibri"/>
                <a:cs typeface="Calibri"/>
              </a:rPr>
              <a:t>Attempted</a:t>
            </a:r>
            <a:r>
              <a:rPr lang="fr-FR" sz="20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Calibri"/>
                <a:cs typeface="Calibri"/>
              </a:rPr>
              <a:t> </a:t>
            </a:r>
            <a:r>
              <a:rPr lang="fr-FR" sz="2000" b="1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Calibri"/>
                <a:cs typeface="Calibri"/>
              </a:rPr>
              <a:t>Technology</a:t>
            </a:r>
            <a:r>
              <a:rPr lang="fr-FR" sz="20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Calibri"/>
                <a:cs typeface="Calibri"/>
              </a:rPr>
              <a:t>: </a:t>
            </a:r>
            <a:r>
              <a:rPr lang="fr-FR" sz="2000" b="1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Calibri"/>
                <a:cs typeface="Calibri"/>
              </a:rPr>
              <a:t>Depth-Anything</a:t>
            </a:r>
            <a:endParaRPr lang="en-US" sz="2000" b="1" dirty="0">
              <a:solidFill>
                <a:srgbClr val="0D0D0D"/>
              </a:solidFill>
              <a:highlight>
                <a:srgbClr val="FFFFFF"/>
              </a:highlight>
              <a:latin typeface="Calibri"/>
              <a:cs typeface="Calibri"/>
            </a:endParaRPr>
          </a:p>
          <a:p>
            <a:pPr marL="229870" indent="-229870">
              <a:lnSpc>
                <a:spcPct val="100000"/>
              </a:lnSpc>
            </a:pPr>
            <a:r>
              <a:rPr lang="en-US" sz="20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Calibri"/>
                <a:cs typeface="Calibri"/>
              </a:rPr>
              <a:t>Reasoning:</a:t>
            </a:r>
            <a:r>
              <a:rPr lang="en-US" sz="2000" dirty="0">
                <a:solidFill>
                  <a:srgbClr val="0D0D0D"/>
                </a:solidFill>
                <a:highlight>
                  <a:srgbClr val="FFFFFF"/>
                </a:highlight>
                <a:latin typeface="Calibri"/>
                <a:cs typeface="Calibri"/>
              </a:rPr>
              <a:t> </a:t>
            </a:r>
            <a:endParaRPr lang="en-US" sz="2000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Calibri"/>
              <a:cs typeface="Calibri"/>
            </a:endParaRPr>
          </a:p>
          <a:p>
            <a:pPr marL="229870" indent="-229870">
              <a:lnSpc>
                <a:spcPct val="100000"/>
              </a:lnSpc>
            </a:pPr>
            <a:r>
              <a:rPr lang="en-US" sz="20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Calibri"/>
                <a:cs typeface="Calibri"/>
              </a:rPr>
              <a:t>Calculate the distance between the index finger and the camera.</a:t>
            </a:r>
          </a:p>
          <a:p>
            <a:pPr marL="461645" lvl="1">
              <a:lnSpc>
                <a:spcPct val="100000"/>
              </a:lnSpc>
            </a:pPr>
            <a:r>
              <a:rPr lang="en-US" sz="2000" dirty="0">
                <a:solidFill>
                  <a:srgbClr val="0D0D0D"/>
                </a:solidFill>
                <a:highlight>
                  <a:srgbClr val="FFFFFF"/>
                </a:highlight>
                <a:latin typeface="Calibri"/>
                <a:cs typeface="Calibri"/>
              </a:rPr>
              <a:t> </a:t>
            </a:r>
            <a:r>
              <a:rPr lang="en-US" sz="20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Calibri"/>
                <a:cs typeface="Calibri"/>
              </a:rPr>
              <a:t>When the finger is close enough, the user is considered to be writing.</a:t>
            </a:r>
            <a:r>
              <a:rPr lang="en-US" sz="2000" dirty="0">
                <a:solidFill>
                  <a:srgbClr val="0D0D0D"/>
                </a:solidFill>
                <a:highlight>
                  <a:srgbClr val="FFFFFF"/>
                </a:highlight>
                <a:latin typeface="Calibri"/>
                <a:cs typeface="Calibri"/>
              </a:rPr>
              <a:t> </a:t>
            </a:r>
            <a:endParaRPr lang="en-US" sz="2000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Calibri"/>
              <a:cs typeface="Calibri"/>
            </a:endParaRPr>
          </a:p>
          <a:p>
            <a:pPr marL="461645" lvl="1">
              <a:lnSpc>
                <a:spcPct val="100000"/>
              </a:lnSpc>
            </a:pPr>
            <a:r>
              <a:rPr lang="en-US" sz="20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Calibri"/>
                <a:cs typeface="Calibri"/>
              </a:rPr>
              <a:t>When the finger moves away, the user is no longer writing.</a:t>
            </a:r>
          </a:p>
          <a:p>
            <a:pPr marL="229870" indent="-229870">
              <a:lnSpc>
                <a:spcPct val="100000"/>
              </a:lnSpc>
            </a:pPr>
            <a:r>
              <a:rPr lang="en-US" sz="2000" dirty="0">
                <a:solidFill>
                  <a:srgbClr val="0D0D0D"/>
                </a:solidFill>
                <a:highlight>
                  <a:srgbClr val="FFFFFF"/>
                </a:highlight>
                <a:latin typeface="Calibri"/>
                <a:cs typeface="Calibri"/>
              </a:rPr>
              <a:t>Result :</a:t>
            </a:r>
          </a:p>
          <a:p>
            <a:pPr marL="229870" indent="-229870">
              <a:lnSpc>
                <a:spcPct val="100000"/>
              </a:lnSpc>
            </a:pPr>
            <a:r>
              <a:rPr lang="en-US" sz="20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Calibri"/>
                <a:cs typeface="Calibri"/>
              </a:rPr>
              <a:t>Not convincing: Depth-Anything is slow in certain computations and is complicated to implement in Python.</a:t>
            </a:r>
            <a:endParaRPr lang="en-US" sz="2000" dirty="0">
              <a:solidFill>
                <a:srgbClr val="0D0D0D"/>
              </a:solidFill>
              <a:highlight>
                <a:srgbClr val="FFFFFF"/>
              </a:highlight>
              <a:latin typeface="Calibri"/>
              <a:cs typeface="Calibri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51D4B7-F1CE-4DC4-9007-5E81F2BCCCD2}" type="datetime5">
              <a:rPr lang="en-GB" smtClean="0"/>
              <a:t>18-Apr-24</a:t>
            </a:fld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7D8618-F20C-406E-B464-04F15D14577A}" type="slidenum">
              <a:rPr lang="en-GB" smtClean="0"/>
              <a:pPr/>
              <a:t>8</a:t>
            </a:fld>
            <a:endParaRPr lang="en-GB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sz="800" baseline="0">
                <a:solidFill>
                  <a:srgbClr val="FFFFFF"/>
                </a:solidFill>
                <a:latin typeface="Calibri"/>
              </a:rPr>
              <a:t>BAROUH Victor – DELESTRE Clément – DULONG DE ROSNAY Jean – TERBECHE Alan – YANG Saly</a:t>
            </a:r>
            <a:r>
              <a:rPr lang="en-GB" sz="800">
                <a:latin typeface="Calibri"/>
                <a:ea typeface="Calibri"/>
                <a:cs typeface="Calibri"/>
              </a:rPr>
              <a:t>​</a:t>
            </a:r>
            <a:endParaRPr lang="en-GB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>
                <a:cs typeface="Calibri"/>
              </a:rPr>
              <a:t>Implementation</a:t>
            </a:r>
            <a:endParaRPr lang="en-GB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GB">
                <a:cs typeface="Calibri"/>
              </a:rPr>
              <a:t>Signature</a:t>
            </a:r>
            <a:endParaRPr lang="en-GB"/>
          </a:p>
        </p:txBody>
      </p:sp>
      <p:pic>
        <p:nvPicPr>
          <p:cNvPr id="7" name="Image 6" descr="Une image contenant personne, bougie, Visage humain, homme&#10;&#10;Description générée automatiquement">
            <a:extLst>
              <a:ext uri="{FF2B5EF4-FFF2-40B4-BE49-F238E27FC236}">
                <a16:creationId xmlns:a16="http://schemas.microsoft.com/office/drawing/2014/main" id="{179A46CD-16CF-4E27-FD4F-7855745DF5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4214" y="4556992"/>
            <a:ext cx="6217920" cy="1822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4233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E64F13D-B043-B5AF-67CB-276725007E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err="1">
                <a:cs typeface="Calibri Light"/>
              </a:rPr>
              <a:t>Improvement</a:t>
            </a:r>
            <a:r>
              <a:rPr lang="fr-FR">
                <a:cs typeface="Calibri Light"/>
              </a:rPr>
              <a:t> of </a:t>
            </a:r>
            <a:r>
              <a:rPr lang="fr-FR" err="1">
                <a:cs typeface="Calibri Light"/>
              </a:rPr>
              <a:t>algorithm</a:t>
            </a:r>
            <a:endParaRPr lang="en-US" err="1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095C792-40C7-75B3-DB1F-AEB47C0A43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6027" y="1418301"/>
            <a:ext cx="3564453" cy="5033773"/>
          </a:xfrm>
        </p:spPr>
        <p:txBody>
          <a:bodyPr vert="horz" lIns="0" tIns="45720" rIns="0" bIns="45720" rtlCol="0" anchor="t">
            <a:normAutofit/>
          </a:bodyPr>
          <a:lstStyle/>
          <a:p>
            <a:pPr marL="229870" indent="-229870"/>
            <a:r>
              <a:rPr lang="fr-FR" dirty="0">
                <a:cs typeface="Calibri"/>
              </a:rPr>
              <a:t>To </a:t>
            </a:r>
            <a:r>
              <a:rPr lang="fr-FR" dirty="0" err="1">
                <a:cs typeface="Calibri"/>
              </a:rPr>
              <a:t>detect</a:t>
            </a:r>
            <a:r>
              <a:rPr lang="fr-FR" dirty="0">
                <a:cs typeface="Calibri"/>
              </a:rPr>
              <a:t> and </a:t>
            </a:r>
            <a:r>
              <a:rPr lang="fr-FR" dirty="0" err="1">
                <a:cs typeface="Calibri"/>
              </a:rPr>
              <a:t>track</a:t>
            </a:r>
            <a:r>
              <a:rPr lang="fr-FR" dirty="0">
                <a:cs typeface="Calibri"/>
              </a:rPr>
              <a:t> the hand, </a:t>
            </a:r>
            <a:r>
              <a:rPr lang="fr-FR" dirty="0" err="1">
                <a:cs typeface="Calibri"/>
              </a:rPr>
              <a:t>we</a:t>
            </a:r>
            <a:r>
              <a:rPr lang="fr-FR" dirty="0">
                <a:cs typeface="Calibri"/>
              </a:rPr>
              <a:t> use </a:t>
            </a:r>
            <a:r>
              <a:rPr lang="fr-FR" dirty="0" err="1">
                <a:cs typeface="Calibri"/>
              </a:rPr>
              <a:t>mediapipe</a:t>
            </a:r>
            <a:r>
              <a:rPr lang="fr-FR" dirty="0">
                <a:cs typeface="Calibri"/>
              </a:rPr>
              <a:t> google </a:t>
            </a:r>
          </a:p>
          <a:p>
            <a:pPr marL="229870" indent="-229870"/>
            <a:r>
              <a:rPr lang="fr-FR" dirty="0">
                <a:cs typeface="Calibri"/>
              </a:rPr>
              <a:t>The application </a:t>
            </a:r>
            <a:r>
              <a:rPr lang="fr-FR" dirty="0" err="1">
                <a:cs typeface="Calibri"/>
              </a:rPr>
              <a:t>is</a:t>
            </a:r>
            <a:r>
              <a:rPr lang="fr-FR" dirty="0">
                <a:cs typeface="Calibri"/>
              </a:rPr>
              <a:t> efficient</a:t>
            </a:r>
          </a:p>
          <a:p>
            <a:pPr marL="229870" indent="-229870"/>
            <a:r>
              <a:rPr lang="fr-FR" dirty="0">
                <a:cs typeface="Calibri"/>
              </a:rPr>
              <a:t>But </a:t>
            </a:r>
            <a:r>
              <a:rPr lang="fr-FR" dirty="0" err="1">
                <a:cs typeface="Calibri"/>
              </a:rPr>
              <a:t>cannot</a:t>
            </a:r>
            <a:r>
              <a:rPr lang="fr-FR" dirty="0">
                <a:cs typeface="Calibri"/>
              </a:rPr>
              <a:t> </a:t>
            </a:r>
            <a:r>
              <a:rPr lang="fr-FR" dirty="0" err="1">
                <a:cs typeface="Calibri"/>
              </a:rPr>
              <a:t>recognized</a:t>
            </a:r>
            <a:r>
              <a:rPr lang="fr-FR" dirty="0">
                <a:cs typeface="Calibri"/>
              </a:rPr>
              <a:t> </a:t>
            </a:r>
            <a:r>
              <a:rPr lang="fr-FR" dirty="0" err="1">
                <a:cs typeface="Calibri"/>
              </a:rPr>
              <a:t>when</a:t>
            </a:r>
            <a:r>
              <a:rPr lang="fr-FR" dirty="0">
                <a:cs typeface="Calibri"/>
              </a:rPr>
              <a:t> </a:t>
            </a:r>
            <a:r>
              <a:rPr lang="fr-FR" dirty="0" err="1">
                <a:cs typeface="Calibri"/>
              </a:rPr>
              <a:t>there</a:t>
            </a:r>
            <a:r>
              <a:rPr lang="fr-FR" dirty="0">
                <a:cs typeface="Calibri"/>
              </a:rPr>
              <a:t> </a:t>
            </a:r>
            <a:r>
              <a:rPr lang="fr-FR" dirty="0" err="1">
                <a:cs typeface="Calibri"/>
              </a:rPr>
              <a:t>is</a:t>
            </a:r>
            <a:r>
              <a:rPr lang="fr-FR" dirty="0">
                <a:cs typeface="Calibri"/>
              </a:rPr>
              <a:t> </a:t>
            </a:r>
            <a:r>
              <a:rPr lang="fr-FR" dirty="0" err="1">
                <a:cs typeface="Calibri"/>
              </a:rPr>
              <a:t>too</a:t>
            </a:r>
            <a:r>
              <a:rPr lang="fr-FR" dirty="0">
                <a:cs typeface="Calibri"/>
              </a:rPr>
              <a:t> </a:t>
            </a:r>
            <a:r>
              <a:rPr lang="fr-FR" dirty="0" err="1">
                <a:cs typeface="Calibri"/>
              </a:rPr>
              <a:t>much</a:t>
            </a:r>
            <a:r>
              <a:rPr lang="fr-FR" dirty="0">
                <a:cs typeface="Calibri"/>
              </a:rPr>
              <a:t> motion </a:t>
            </a:r>
            <a:r>
              <a:rPr lang="fr-FR" dirty="0" err="1">
                <a:cs typeface="Calibri"/>
              </a:rPr>
              <a:t>blur</a:t>
            </a:r>
            <a:endParaRPr lang="fr-FR" dirty="0">
              <a:cs typeface="Calibri"/>
            </a:endParaRP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900C176-9521-D5CD-6187-BC72028F5A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9EF8E-048C-4334-AD80-D83F6C532D96}" type="datetime5">
              <a:rPr lang="en-GB" smtClean="0"/>
              <a:t>18-Apr-24</a:t>
            </a:fld>
            <a:endParaRPr lang="en-GB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C391546-A2BF-FD1E-0C6A-4FC71A8C41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7D8618-F20C-406E-B464-04F15D14577A}" type="slidenum">
              <a:rPr lang="en-GB" smtClean="0"/>
              <a:pPr/>
              <a:t>9</a:t>
            </a:fld>
            <a:endParaRPr lang="en-GB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C88320E9-663F-49C0-CF86-51C5250C7AD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sz="800" baseline="0">
                <a:solidFill>
                  <a:srgbClr val="FFFFFF"/>
                </a:solidFill>
                <a:latin typeface="Calibri"/>
              </a:rPr>
              <a:t>BAROUH Victor – DELESTRE Clément – DULONG DE ROSNAY Jean – TERBECHE Alan – YANG Saly</a:t>
            </a:r>
            <a:r>
              <a:rPr lang="en-GB" sz="800">
                <a:latin typeface="Calibri"/>
                <a:ea typeface="Calibri"/>
                <a:cs typeface="Calibri"/>
              </a:rPr>
              <a:t>​</a:t>
            </a:r>
            <a:endParaRPr lang="fr-FR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16C5A498-4E31-56A7-7B67-45C50DDD7FA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err="1">
                <a:cs typeface="Calibri"/>
              </a:rPr>
              <a:t>Implementation</a:t>
            </a:r>
            <a:endParaRPr lang="fr-FR" err="1"/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C4FAC17D-2C1E-9140-E410-D98E51AD72A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fr-FR">
                <a:cs typeface="Calibri"/>
              </a:rPr>
              <a:t>Signature</a:t>
            </a:r>
            <a:endParaRPr lang="fr-FR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55A25A4-5808-4573-2FE2-842B474520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8332" y="3279063"/>
            <a:ext cx="2310245" cy="52127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A1F1145-6AD9-7FB1-B8E6-35D2E455D1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0826" y="1142179"/>
            <a:ext cx="2244071" cy="20843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D24ED56-3113-A11D-D73A-29E93561DB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2316" y="3618898"/>
            <a:ext cx="1782411" cy="2833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833765"/>
      </p:ext>
    </p:extLst>
  </p:cSld>
  <p:clrMapOvr>
    <a:masterClrMapping/>
  </p:clrMapOvr>
</p:sld>
</file>

<file path=ppt/theme/theme1.xml><?xml version="1.0" encoding="utf-8"?>
<a:theme xmlns:a="http://schemas.openxmlformats.org/drawingml/2006/main" name="RelStat-Title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1" id="{71F6F22B-A37B-4890-B89E-DCF440AC0BB8}" vid="{285A99D1-9C4A-46B3-87C0-AB6728A7CF68}"/>
    </a:ext>
  </a:extLst>
</a:theme>
</file>

<file path=ppt/theme/theme2.xml><?xml version="1.0" encoding="utf-8"?>
<a:theme xmlns:a="http://schemas.openxmlformats.org/drawingml/2006/main" name="RelStat-Content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1" id="{71F6F22B-A37B-4890-B89E-DCF440AC0BB8}" vid="{285A99D1-9C4A-46B3-87C0-AB6728A7CF68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Theme1</Template>
  <TotalTime>0</TotalTime>
  <Words>1234</Words>
  <Application>Microsoft Office PowerPoint</Application>
  <PresentationFormat>Affichage à l'écran (4:3)</PresentationFormat>
  <Paragraphs>184</Paragraphs>
  <Slides>18</Slides>
  <Notes>3</Notes>
  <HiddenSlides>0</HiddenSlides>
  <MMClips>1</MMClips>
  <ScaleCrop>false</ScaleCrop>
  <HeadingPairs>
    <vt:vector size="4" baseType="variant">
      <vt:variant>
        <vt:lpstr>Thème</vt:lpstr>
      </vt:variant>
      <vt:variant>
        <vt:i4>2</vt:i4>
      </vt:variant>
      <vt:variant>
        <vt:lpstr>Titres des diapositives</vt:lpstr>
      </vt:variant>
      <vt:variant>
        <vt:i4>18</vt:i4>
      </vt:variant>
    </vt:vector>
  </HeadingPairs>
  <TitlesOfParts>
    <vt:vector size="20" baseType="lpstr">
      <vt:lpstr>RelStat-Title</vt:lpstr>
      <vt:lpstr>RelStat-Content</vt:lpstr>
      <vt:lpstr>Remote scan &amp; Recognition of Human's Signature</vt:lpstr>
      <vt:lpstr>Introduction</vt:lpstr>
      <vt:lpstr>Table of content</vt:lpstr>
      <vt:lpstr>Previous project work</vt:lpstr>
      <vt:lpstr>Problematics</vt:lpstr>
      <vt:lpstr>Objectives</vt:lpstr>
      <vt:lpstr>Stereo video feed implementation</vt:lpstr>
      <vt:lpstr>Detect the beginning and end of the signature gesture.</vt:lpstr>
      <vt:lpstr>Improvement of algorithm</vt:lpstr>
      <vt:lpstr>Improvement of algorithm</vt:lpstr>
      <vt:lpstr>Improvement of algorithm </vt:lpstr>
      <vt:lpstr>Improvement of algorithm </vt:lpstr>
      <vt:lpstr>Improvement of algorithm </vt:lpstr>
      <vt:lpstr>Smoothing the curve</vt:lpstr>
      <vt:lpstr>Cloud points</vt:lpstr>
      <vt:lpstr>Conclusion</vt:lpstr>
      <vt:lpstr>Acknowledgements</vt:lpstr>
      <vt:lpstr>Thank you for your attention!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Dmitry Pavlyuk</dc:creator>
  <cp:lastModifiedBy>Lecturer</cp:lastModifiedBy>
  <cp:revision>31</cp:revision>
  <dcterms:created xsi:type="dcterms:W3CDTF">2018-07-20T13:43:23Z</dcterms:created>
  <dcterms:modified xsi:type="dcterms:W3CDTF">2024-04-18T19:42:16Z</dcterms:modified>
</cp:coreProperties>
</file>